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8" r:id="rId5"/>
    <p:sldId id="273" r:id="rId6"/>
    <p:sldId id="302" r:id="rId7"/>
    <p:sldId id="301" r:id="rId8"/>
    <p:sldId id="272" r:id="rId9"/>
    <p:sldId id="274" r:id="rId10"/>
    <p:sldId id="303" r:id="rId11"/>
    <p:sldId id="300" r:id="rId12"/>
    <p:sldId id="304" r:id="rId13"/>
    <p:sldId id="271" r:id="rId14"/>
    <p:sldId id="306" r:id="rId15"/>
    <p:sldId id="308" r:id="rId16"/>
    <p:sldId id="307" r:id="rId17"/>
    <p:sldId id="30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D19"/>
    <a:srgbClr val="5588E7"/>
    <a:srgbClr val="62BBFD"/>
    <a:srgbClr val="00C2DC"/>
    <a:srgbClr val="FA4F6C"/>
    <a:srgbClr val="FDB6BA"/>
    <a:srgbClr val="FA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58E97-36FB-41C9-9E51-5E197FFA2306}" v="16" dt="2021-03-18T03:24:5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8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8C7EB-472A-4122-99E3-2FFE3BF3522E}" type="datetimeFigureOut">
              <a:rPr lang="pt-BR" smtClean="0"/>
              <a:t>19/03/2021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E625-1451-4B56-891C-31AB714DE1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01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09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A0E8CB-DE49-4EAD-91CA-0E49873715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1"/>
            <a:ext cx="6584185" cy="31813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C431364-F325-476D-A4EF-D69B3CF6D9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198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91FCE84-1A38-4B84-9DC7-4D20A0D074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292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7C375B36-7839-4C93-B146-31E967F7E1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657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A74F8D8-E5CC-429C-82C7-954DA44DEB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2385" y="4514851"/>
            <a:ext cx="1854965" cy="100964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1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8972C6-1030-48BE-9A7D-CBB778D93C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819150"/>
            <a:ext cx="4038601" cy="436244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D11697C-AD87-42FB-B39D-26661C32D9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95903" y="819151"/>
            <a:ext cx="5314948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8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D7F1780-203B-4B3B-A5A4-AECCC3385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0800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874D72-983D-4953-8AD3-3BFFD018D4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0800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7C7E3A4-1924-46A0-9DE2-8529672498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1558" y="4230914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8439F0C-A5ED-4659-AC5A-EAAB8B5F6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558" y="2710837"/>
            <a:ext cx="4699642" cy="137493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0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1B3535-552D-43CD-95AE-1FED95F405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37599" y="1948091"/>
            <a:ext cx="2616200" cy="372427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0F039B9-1882-4FA1-9C81-A5E4B28D1C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1856" y="1948091"/>
            <a:ext cx="3487058" cy="22143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31A798A-DD2A-4DD5-9D2C-033C20D5F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1856" y="4368800"/>
            <a:ext cx="3487058" cy="12745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A0FE9D2-C48F-4233-9AAE-D1EE1A3E28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4800" y="2855233"/>
            <a:ext cx="2028369" cy="247150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124122B-109F-431F-BDDC-6FCC71352C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2970" y="804636"/>
            <a:ext cx="2353129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618AB8D-19A8-4774-991C-23375B1F47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9429" y="804636"/>
            <a:ext cx="1774370" cy="9225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BC15380-E6B5-49CF-B0EE-C76B22484C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1"/>
            <a:ext cx="4038599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B98F868-DD6E-4567-B05E-72CE233F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72828" y="1200150"/>
            <a:ext cx="3780971" cy="164147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406D522-247A-42E2-8918-EA20CD4222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61856" y="1933575"/>
            <a:ext cx="2325916" cy="2228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6E54340-E3E7-4696-9C86-5DEBE082C0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1856" y="4368800"/>
            <a:ext cx="2325916" cy="1289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93AEA3E-0351-4F00-BABB-1CAF41E0E2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72827" y="3048000"/>
            <a:ext cx="1861459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4A482E-D2C5-4A6C-A8D8-8DAC4D886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19341" y="3048000"/>
            <a:ext cx="1734457" cy="26098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0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BCBEC6-EEFD-4036-B194-80418156F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03619" y="2638427"/>
            <a:ext cx="2095172" cy="2095167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211486-8B4E-4B94-B975-DA28B46FE7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262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15DC8-DB02-4D71-9740-CE2FCD7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4637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911334-43DC-49D6-90C6-BB5FF56B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36652" y="4557486"/>
            <a:ext cx="622876" cy="62287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68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CCC3D-99AC-47CE-A7CF-4BB59BC36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55325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035DB4-F37A-45DC-8775-C48DE894D3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78867" y="3200477"/>
            <a:ext cx="1493584" cy="1493578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7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AC7A3F-3C1B-414D-9321-0AE2659ACE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5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8EC9F4-8288-4CE9-892C-EB8F4C219B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5841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1B7E94-66D3-43C7-A448-5781F1A1E1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68730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5C36D77-7BD1-4AF6-993B-75354BFA23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1618" y="2915749"/>
            <a:ext cx="977436" cy="977434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38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D10635-F405-4567-AB17-67F2BCA389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6108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8A2E72F-C087-4BB5-8B34-F69435FB63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6108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4CE4B5B-B117-40D8-920E-41605ED44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9365" y="3869541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19EFD4C-BB36-4EDB-9905-0F03F099C3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9365" y="1750457"/>
            <a:ext cx="1072824" cy="1072822"/>
          </a:xfrm>
          <a:custGeom>
            <a:avLst/>
            <a:gdLst>
              <a:gd name="connsiteX0" fmla="*/ 1047586 w 2095172"/>
              <a:gd name="connsiteY0" fmla="*/ 0 h 2095167"/>
              <a:gd name="connsiteX1" fmla="*/ 2095172 w 2095172"/>
              <a:gd name="connsiteY1" fmla="*/ 1047584 h 2095167"/>
              <a:gd name="connsiteX2" fmla="*/ 1154696 w 2095172"/>
              <a:gd name="connsiteY2" fmla="*/ 2089760 h 2095167"/>
              <a:gd name="connsiteX3" fmla="*/ 1047606 w 2095172"/>
              <a:gd name="connsiteY3" fmla="*/ 2095167 h 2095167"/>
              <a:gd name="connsiteX4" fmla="*/ 1047566 w 2095172"/>
              <a:gd name="connsiteY4" fmla="*/ 2095167 h 2095167"/>
              <a:gd name="connsiteX5" fmla="*/ 940477 w 2095172"/>
              <a:gd name="connsiteY5" fmla="*/ 2089760 h 2095167"/>
              <a:gd name="connsiteX6" fmla="*/ 0 w 2095172"/>
              <a:gd name="connsiteY6" fmla="*/ 1047584 h 2095167"/>
              <a:gd name="connsiteX7" fmla="*/ 1047586 w 2095172"/>
              <a:gd name="connsiteY7" fmla="*/ 0 h 20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72" h="2095167">
                <a:moveTo>
                  <a:pt x="1047586" y="0"/>
                </a:moveTo>
                <a:cubicBezTo>
                  <a:pt x="1626152" y="0"/>
                  <a:pt x="2095172" y="469019"/>
                  <a:pt x="2095172" y="1047584"/>
                </a:cubicBezTo>
                <a:cubicBezTo>
                  <a:pt x="2095172" y="1589989"/>
                  <a:pt x="1682948" y="2036113"/>
                  <a:pt x="1154696" y="2089760"/>
                </a:cubicBezTo>
                <a:lnTo>
                  <a:pt x="1047606" y="2095167"/>
                </a:lnTo>
                <a:lnTo>
                  <a:pt x="1047566" y="2095167"/>
                </a:lnTo>
                <a:lnTo>
                  <a:pt x="940477" y="2089760"/>
                </a:lnTo>
                <a:cubicBezTo>
                  <a:pt x="412225" y="2036113"/>
                  <a:pt x="0" y="1589989"/>
                  <a:pt x="0" y="1047584"/>
                </a:cubicBezTo>
                <a:cubicBezTo>
                  <a:pt x="0" y="469019"/>
                  <a:pt x="469020" y="0"/>
                  <a:pt x="10475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31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8CECC9-DA44-48BD-ADC1-6669120A0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8019086" cy="5219699"/>
          </a:xfrm>
          <a:custGeom>
            <a:avLst/>
            <a:gdLst>
              <a:gd name="connsiteX0" fmla="*/ 1714535 w 8019086"/>
              <a:gd name="connsiteY0" fmla="*/ 0 h 5219699"/>
              <a:gd name="connsiteX1" fmla="*/ 2479759 w 8019086"/>
              <a:gd name="connsiteY1" fmla="*/ 0 h 5219699"/>
              <a:gd name="connsiteX2" fmla="*/ 2596257 w 8019086"/>
              <a:gd name="connsiteY2" fmla="*/ 18922 h 5219699"/>
              <a:gd name="connsiteX3" fmla="*/ 3873940 w 8019086"/>
              <a:gd name="connsiteY3" fmla="*/ 2077 h 5219699"/>
              <a:gd name="connsiteX4" fmla="*/ 3882729 w 8019086"/>
              <a:gd name="connsiteY4" fmla="*/ 0 h 5219699"/>
              <a:gd name="connsiteX5" fmla="*/ 8019086 w 8019086"/>
              <a:gd name="connsiteY5" fmla="*/ 0 h 5219699"/>
              <a:gd name="connsiteX6" fmla="*/ 7937103 w 8019086"/>
              <a:gd name="connsiteY6" fmla="*/ 11855 h 5219699"/>
              <a:gd name="connsiteX7" fmla="*/ 7358372 w 8019086"/>
              <a:gd name="connsiteY7" fmla="*/ 298595 h 5219699"/>
              <a:gd name="connsiteX8" fmla="*/ 5394935 w 8019086"/>
              <a:gd name="connsiteY8" fmla="*/ 2438944 h 5219699"/>
              <a:gd name="connsiteX9" fmla="*/ 3676454 w 8019086"/>
              <a:gd name="connsiteY9" fmla="*/ 5070120 h 5219699"/>
              <a:gd name="connsiteX10" fmla="*/ 3681065 w 8019086"/>
              <a:gd name="connsiteY10" fmla="*/ 5219699 h 5219699"/>
              <a:gd name="connsiteX11" fmla="*/ 0 w 8019086"/>
              <a:gd name="connsiteY11" fmla="*/ 5219699 h 5219699"/>
              <a:gd name="connsiteX12" fmla="*/ 0 w 8019086"/>
              <a:gd name="connsiteY12" fmla="*/ 943563 h 5219699"/>
              <a:gd name="connsiteX13" fmla="*/ 28699 w 8019086"/>
              <a:gd name="connsiteY13" fmla="*/ 942752 h 5219699"/>
              <a:gd name="connsiteX14" fmla="*/ 801115 w 8019086"/>
              <a:gd name="connsiteY14" fmla="*/ 629635 h 5219699"/>
              <a:gd name="connsiteX15" fmla="*/ 1679987 w 8019086"/>
              <a:gd name="connsiteY15" fmla="*/ 11788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19086" h="5219699">
                <a:moveTo>
                  <a:pt x="1714535" y="0"/>
                </a:moveTo>
                <a:lnTo>
                  <a:pt x="2479759" y="0"/>
                </a:lnTo>
                <a:lnTo>
                  <a:pt x="2596257" y="18922"/>
                </a:lnTo>
                <a:cubicBezTo>
                  <a:pt x="3008034" y="86343"/>
                  <a:pt x="3452023" y="88216"/>
                  <a:pt x="3873940" y="2077"/>
                </a:cubicBezTo>
                <a:lnTo>
                  <a:pt x="3882729" y="0"/>
                </a:lnTo>
                <a:lnTo>
                  <a:pt x="8019086" y="0"/>
                </a:lnTo>
                <a:lnTo>
                  <a:pt x="7937103" y="11855"/>
                </a:lnTo>
                <a:cubicBezTo>
                  <a:pt x="7678014" y="62086"/>
                  <a:pt x="7475243" y="146630"/>
                  <a:pt x="7358372" y="298595"/>
                </a:cubicBezTo>
                <a:cubicBezTo>
                  <a:pt x="7052948" y="703834"/>
                  <a:pt x="6541831" y="2210640"/>
                  <a:pt x="5394935" y="2438944"/>
                </a:cubicBezTo>
                <a:cubicBezTo>
                  <a:pt x="4468146" y="2619803"/>
                  <a:pt x="3693606" y="3716264"/>
                  <a:pt x="3676454" y="5070120"/>
                </a:cubicBezTo>
                <a:lnTo>
                  <a:pt x="3681065" y="5219699"/>
                </a:lnTo>
                <a:lnTo>
                  <a:pt x="0" y="5219699"/>
                </a:lnTo>
                <a:lnTo>
                  <a:pt x="0" y="943563"/>
                </a:lnTo>
                <a:lnTo>
                  <a:pt x="28699" y="942752"/>
                </a:lnTo>
                <a:cubicBezTo>
                  <a:pt x="260707" y="923822"/>
                  <a:pt x="524519" y="838319"/>
                  <a:pt x="801115" y="629635"/>
                </a:cubicBezTo>
                <a:cubicBezTo>
                  <a:pt x="1246784" y="292887"/>
                  <a:pt x="1460269" y="100256"/>
                  <a:pt x="1679987" y="11788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5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5D80FA-3837-4EA1-9B4B-76C6721B6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65264" y="819150"/>
            <a:ext cx="7788536" cy="5219700"/>
          </a:xfrm>
          <a:custGeom>
            <a:avLst/>
            <a:gdLst>
              <a:gd name="connsiteX0" fmla="*/ 0 w 7788536"/>
              <a:gd name="connsiteY0" fmla="*/ 0 h 5219700"/>
              <a:gd name="connsiteX1" fmla="*/ 4568458 w 7788536"/>
              <a:gd name="connsiteY1" fmla="*/ 0 h 5219700"/>
              <a:gd name="connsiteX2" fmla="*/ 4647691 w 7788536"/>
              <a:gd name="connsiteY2" fmla="*/ 73255 h 5219700"/>
              <a:gd name="connsiteX3" fmla="*/ 4757752 w 7788536"/>
              <a:gd name="connsiteY3" fmla="*/ 142970 h 5219700"/>
              <a:gd name="connsiteX4" fmla="*/ 7146655 w 7788536"/>
              <a:gd name="connsiteY4" fmla="*/ 108490 h 5219700"/>
              <a:gd name="connsiteX5" fmla="*/ 7155311 w 7788536"/>
              <a:gd name="connsiteY5" fmla="*/ 108490 h 5219700"/>
              <a:gd name="connsiteX6" fmla="*/ 7726570 w 7788536"/>
              <a:gd name="connsiteY6" fmla="*/ 539476 h 5219700"/>
              <a:gd name="connsiteX7" fmla="*/ 7765777 w 7788536"/>
              <a:gd name="connsiteY7" fmla="*/ 657058 h 5219700"/>
              <a:gd name="connsiteX8" fmla="*/ 7788536 w 7788536"/>
              <a:gd name="connsiteY8" fmla="*/ 709519 h 5219700"/>
              <a:gd name="connsiteX9" fmla="*/ 7788536 w 7788536"/>
              <a:gd name="connsiteY9" fmla="*/ 5219700 h 5219700"/>
              <a:gd name="connsiteX10" fmla="*/ 7061292 w 7788536"/>
              <a:gd name="connsiteY10" fmla="*/ 5219700 h 5219700"/>
              <a:gd name="connsiteX11" fmla="*/ 7008168 w 7788536"/>
              <a:gd name="connsiteY11" fmla="*/ 5107922 h 5219700"/>
              <a:gd name="connsiteX12" fmla="*/ 5891616 w 7788536"/>
              <a:gd name="connsiteY12" fmla="*/ 4289049 h 5219700"/>
              <a:gd name="connsiteX13" fmla="*/ 4385568 w 7788536"/>
              <a:gd name="connsiteY13" fmla="*/ 4030459 h 5219700"/>
              <a:gd name="connsiteX14" fmla="*/ 3944140 w 7788536"/>
              <a:gd name="connsiteY14" fmla="*/ 3573614 h 5219700"/>
              <a:gd name="connsiteX15" fmla="*/ 3961451 w 7788536"/>
              <a:gd name="connsiteY15" fmla="*/ 2970234 h 5219700"/>
              <a:gd name="connsiteX16" fmla="*/ 3796998 w 7788536"/>
              <a:gd name="connsiteY16" fmla="*/ 2418572 h 5219700"/>
              <a:gd name="connsiteX17" fmla="*/ 3191117 w 7788536"/>
              <a:gd name="connsiteY17" fmla="*/ 2392714 h 5219700"/>
              <a:gd name="connsiteX18" fmla="*/ 1918766 w 7788536"/>
              <a:gd name="connsiteY18" fmla="*/ 2384093 h 5219700"/>
              <a:gd name="connsiteX19" fmla="*/ 2213050 w 7788536"/>
              <a:gd name="connsiteY19" fmla="*/ 1435926 h 5219700"/>
              <a:gd name="connsiteX20" fmla="*/ 1849523 w 7788536"/>
              <a:gd name="connsiteY20" fmla="*/ 470519 h 5219700"/>
              <a:gd name="connsiteX21" fmla="*/ 819525 w 7788536"/>
              <a:gd name="connsiteY21" fmla="*/ 125731 h 5219700"/>
              <a:gd name="connsiteX22" fmla="*/ 89982 w 7788536"/>
              <a:gd name="connsiteY22" fmla="*/ 28152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88536" h="5219700">
                <a:moveTo>
                  <a:pt x="0" y="0"/>
                </a:moveTo>
                <a:lnTo>
                  <a:pt x="4568458" y="0"/>
                </a:lnTo>
                <a:lnTo>
                  <a:pt x="4647691" y="73255"/>
                </a:lnTo>
                <a:cubicBezTo>
                  <a:pt x="4680123" y="98120"/>
                  <a:pt x="4716638" y="121421"/>
                  <a:pt x="4757752" y="142970"/>
                </a:cubicBezTo>
                <a:cubicBezTo>
                  <a:pt x="5554053" y="522236"/>
                  <a:pt x="6350354" y="74011"/>
                  <a:pt x="7146655" y="108490"/>
                </a:cubicBezTo>
                <a:cubicBezTo>
                  <a:pt x="7146655" y="108490"/>
                  <a:pt x="7146655" y="108490"/>
                  <a:pt x="7155311" y="108490"/>
                </a:cubicBezTo>
                <a:cubicBezTo>
                  <a:pt x="7414974" y="108490"/>
                  <a:pt x="7648671" y="289504"/>
                  <a:pt x="7726570" y="539476"/>
                </a:cubicBezTo>
                <a:cubicBezTo>
                  <a:pt x="7739012" y="582035"/>
                  <a:pt x="7752097" y="621127"/>
                  <a:pt x="7765777" y="657058"/>
                </a:cubicBezTo>
                <a:lnTo>
                  <a:pt x="7788536" y="709519"/>
                </a:lnTo>
                <a:lnTo>
                  <a:pt x="7788536" y="5219700"/>
                </a:lnTo>
                <a:lnTo>
                  <a:pt x="7061292" y="5219700"/>
                </a:lnTo>
                <a:lnTo>
                  <a:pt x="7008168" y="5107922"/>
                </a:lnTo>
                <a:cubicBezTo>
                  <a:pt x="6765814" y="4694175"/>
                  <a:pt x="6341698" y="4435585"/>
                  <a:pt x="5891616" y="4289049"/>
                </a:cubicBezTo>
                <a:cubicBezTo>
                  <a:pt x="5406910" y="4133894"/>
                  <a:pt x="4852961" y="4220092"/>
                  <a:pt x="4385568" y="4030459"/>
                </a:cubicBezTo>
                <a:cubicBezTo>
                  <a:pt x="4186493" y="3944261"/>
                  <a:pt x="4004729" y="3789106"/>
                  <a:pt x="3944140" y="3573614"/>
                </a:cubicBezTo>
                <a:cubicBezTo>
                  <a:pt x="3892208" y="3383980"/>
                  <a:pt x="3944140" y="3177108"/>
                  <a:pt x="3961451" y="2970234"/>
                </a:cubicBezTo>
                <a:cubicBezTo>
                  <a:pt x="3987417" y="2771980"/>
                  <a:pt x="3961451" y="2539248"/>
                  <a:pt x="3796998" y="2418572"/>
                </a:cubicBezTo>
                <a:cubicBezTo>
                  <a:pt x="3623889" y="2297897"/>
                  <a:pt x="3390191" y="2340995"/>
                  <a:pt x="3191117" y="2392714"/>
                </a:cubicBezTo>
                <a:cubicBezTo>
                  <a:pt x="2853554" y="2487530"/>
                  <a:pt x="2143807" y="2832318"/>
                  <a:pt x="1918766" y="2384093"/>
                </a:cubicBezTo>
                <a:cubicBezTo>
                  <a:pt x="1762968" y="2082404"/>
                  <a:pt x="2109185" y="1763474"/>
                  <a:pt x="2213050" y="1435926"/>
                </a:cubicBezTo>
                <a:cubicBezTo>
                  <a:pt x="2325571" y="1091138"/>
                  <a:pt x="2143807" y="694630"/>
                  <a:pt x="1849523" y="470519"/>
                </a:cubicBezTo>
                <a:cubicBezTo>
                  <a:pt x="1563893" y="246406"/>
                  <a:pt x="1183054" y="160209"/>
                  <a:pt x="819525" y="125731"/>
                </a:cubicBezTo>
                <a:cubicBezTo>
                  <a:pt x="577173" y="103103"/>
                  <a:pt x="328193" y="93675"/>
                  <a:pt x="89982" y="28152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E2BFD7-9123-46E7-8730-A2A2A93DB8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19150"/>
            <a:ext cx="6423364" cy="5219699"/>
          </a:xfrm>
          <a:custGeom>
            <a:avLst/>
            <a:gdLst>
              <a:gd name="connsiteX0" fmla="*/ 2560390 w 6423364"/>
              <a:gd name="connsiteY0" fmla="*/ 0 h 5219699"/>
              <a:gd name="connsiteX1" fmla="*/ 6000385 w 6423364"/>
              <a:gd name="connsiteY1" fmla="*/ 0 h 5219699"/>
              <a:gd name="connsiteX2" fmla="*/ 6088059 w 6423364"/>
              <a:gd name="connsiteY2" fmla="*/ 193745 h 5219699"/>
              <a:gd name="connsiteX3" fmla="*/ 6203146 w 6423364"/>
              <a:gd name="connsiteY3" fmla="*/ 3348509 h 5219699"/>
              <a:gd name="connsiteX4" fmla="*/ 4989862 w 6423364"/>
              <a:gd name="connsiteY4" fmla="*/ 5000509 h 5219699"/>
              <a:gd name="connsiteX5" fmla="*/ 4687692 w 6423364"/>
              <a:gd name="connsiteY5" fmla="*/ 5219699 h 5219699"/>
              <a:gd name="connsiteX6" fmla="*/ 0 w 6423364"/>
              <a:gd name="connsiteY6" fmla="*/ 5219699 h 5219699"/>
              <a:gd name="connsiteX7" fmla="*/ 0 w 6423364"/>
              <a:gd name="connsiteY7" fmla="*/ 1611647 h 5219699"/>
              <a:gd name="connsiteX8" fmla="*/ 7244 w 6423364"/>
              <a:gd name="connsiteY8" fmla="*/ 1609912 h 5219699"/>
              <a:gd name="connsiteX9" fmla="*/ 932328 w 6423364"/>
              <a:gd name="connsiteY9" fmla="*/ 1428390 h 5219699"/>
              <a:gd name="connsiteX10" fmla="*/ 2221123 w 6423364"/>
              <a:gd name="connsiteY10" fmla="*/ 653656 h 5219699"/>
              <a:gd name="connsiteX11" fmla="*/ 2524676 w 6423364"/>
              <a:gd name="connsiteY11" fmla="*/ 85951 h 521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23364" h="5219699">
                <a:moveTo>
                  <a:pt x="2560390" y="0"/>
                </a:moveTo>
                <a:lnTo>
                  <a:pt x="6000385" y="0"/>
                </a:lnTo>
                <a:lnTo>
                  <a:pt x="6088059" y="193745"/>
                </a:lnTo>
                <a:cubicBezTo>
                  <a:pt x="6500473" y="1189923"/>
                  <a:pt x="6524800" y="2415368"/>
                  <a:pt x="6203146" y="3348509"/>
                </a:cubicBezTo>
                <a:cubicBezTo>
                  <a:pt x="5956738" y="4066067"/>
                  <a:pt x="5506070" y="4594358"/>
                  <a:pt x="4989862" y="5000509"/>
                </a:cubicBezTo>
                <a:lnTo>
                  <a:pt x="4687692" y="5219699"/>
                </a:lnTo>
                <a:lnTo>
                  <a:pt x="0" y="5219699"/>
                </a:lnTo>
                <a:lnTo>
                  <a:pt x="0" y="1611647"/>
                </a:lnTo>
                <a:lnTo>
                  <a:pt x="7244" y="1609912"/>
                </a:lnTo>
                <a:cubicBezTo>
                  <a:pt x="303363" y="1538993"/>
                  <a:pt x="622379" y="1502621"/>
                  <a:pt x="932328" y="1428390"/>
                </a:cubicBezTo>
                <a:cubicBezTo>
                  <a:pt x="1425317" y="1310321"/>
                  <a:pt x="1886180" y="1119170"/>
                  <a:pt x="2221123" y="653656"/>
                </a:cubicBezTo>
                <a:cubicBezTo>
                  <a:pt x="2343240" y="487428"/>
                  <a:pt x="2437210" y="291050"/>
                  <a:pt x="2524676" y="8595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99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BE5CA6-E91C-41F9-9D74-7F4B6E630D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2536" y="819150"/>
            <a:ext cx="6151263" cy="5219700"/>
          </a:xfrm>
          <a:custGeom>
            <a:avLst/>
            <a:gdLst>
              <a:gd name="connsiteX0" fmla="*/ 813826 w 6151263"/>
              <a:gd name="connsiteY0" fmla="*/ 0 h 5219700"/>
              <a:gd name="connsiteX1" fmla="*/ 5356938 w 6151263"/>
              <a:gd name="connsiteY1" fmla="*/ 0 h 5219700"/>
              <a:gd name="connsiteX2" fmla="*/ 5366931 w 6151263"/>
              <a:gd name="connsiteY2" fmla="*/ 114542 h 5219700"/>
              <a:gd name="connsiteX3" fmla="*/ 5028276 w 6151263"/>
              <a:gd name="connsiteY3" fmla="*/ 2378791 h 5219700"/>
              <a:gd name="connsiteX4" fmla="*/ 6095911 w 6151263"/>
              <a:gd name="connsiteY4" fmla="*/ 3171404 h 5219700"/>
              <a:gd name="connsiteX5" fmla="*/ 6151263 w 6151263"/>
              <a:gd name="connsiteY5" fmla="*/ 3194335 h 5219700"/>
              <a:gd name="connsiteX6" fmla="*/ 6151263 w 6151263"/>
              <a:gd name="connsiteY6" fmla="*/ 5219700 h 5219700"/>
              <a:gd name="connsiteX7" fmla="*/ 1213180 w 6151263"/>
              <a:gd name="connsiteY7" fmla="*/ 5219700 h 5219700"/>
              <a:gd name="connsiteX8" fmla="*/ 1145773 w 6151263"/>
              <a:gd name="connsiteY8" fmla="*/ 5165553 h 5219700"/>
              <a:gd name="connsiteX9" fmla="*/ 352587 w 6151263"/>
              <a:gd name="connsiteY9" fmla="*/ 4154247 h 5219700"/>
              <a:gd name="connsiteX10" fmla="*/ 729417 w 6151263"/>
              <a:gd name="connsiteY10" fmla="*/ 119941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51263" h="5219700">
                <a:moveTo>
                  <a:pt x="813826" y="0"/>
                </a:moveTo>
                <a:lnTo>
                  <a:pt x="5356938" y="0"/>
                </a:lnTo>
                <a:lnTo>
                  <a:pt x="5366931" y="114542"/>
                </a:lnTo>
                <a:cubicBezTo>
                  <a:pt x="5380265" y="847064"/>
                  <a:pt x="4770966" y="1544978"/>
                  <a:pt x="5028276" y="2378791"/>
                </a:cubicBezTo>
                <a:cubicBezTo>
                  <a:pt x="5182411" y="2872937"/>
                  <a:pt x="5645477" y="2993960"/>
                  <a:pt x="6095911" y="3171404"/>
                </a:cubicBezTo>
                <a:lnTo>
                  <a:pt x="6151263" y="3194335"/>
                </a:lnTo>
                <a:lnTo>
                  <a:pt x="6151263" y="5219700"/>
                </a:lnTo>
                <a:lnTo>
                  <a:pt x="1213180" y="5219700"/>
                </a:lnTo>
                <a:lnTo>
                  <a:pt x="1145773" y="5165553"/>
                </a:lnTo>
                <a:cubicBezTo>
                  <a:pt x="822914" y="4887067"/>
                  <a:pt x="550253" y="4551572"/>
                  <a:pt x="352587" y="4154247"/>
                </a:cubicBezTo>
                <a:cubicBezTo>
                  <a:pt x="-280443" y="2885084"/>
                  <a:pt x="-4126" y="1265010"/>
                  <a:pt x="729417" y="119941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4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CD4C157C-16A8-43E4-889E-9C9F58E1E1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4120" y="1463041"/>
            <a:ext cx="5059679" cy="348995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68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4EC1A02-7D36-4E6F-9D28-E3DF1EB6F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3420" y="1660526"/>
            <a:ext cx="4049395" cy="2743834"/>
          </a:xfrm>
          <a:custGeom>
            <a:avLst/>
            <a:gdLst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0 w 3822700"/>
              <a:gd name="connsiteY3" fmla="*/ 2981959 h 2981959"/>
              <a:gd name="connsiteX4" fmla="*/ 0 w 3822700"/>
              <a:gd name="connsiteY4" fmla="*/ 0 h 2981959"/>
              <a:gd name="connsiteX0" fmla="*/ 0 w 3822700"/>
              <a:gd name="connsiteY0" fmla="*/ 0 h 2981959"/>
              <a:gd name="connsiteX1" fmla="*/ 3822700 w 3822700"/>
              <a:gd name="connsiteY1" fmla="*/ 0 h 2981959"/>
              <a:gd name="connsiteX2" fmla="*/ 3822700 w 3822700"/>
              <a:gd name="connsiteY2" fmla="*/ 2981959 h 2981959"/>
              <a:gd name="connsiteX3" fmla="*/ 541020 w 3822700"/>
              <a:gd name="connsiteY3" fmla="*/ 2905759 h 2981959"/>
              <a:gd name="connsiteX4" fmla="*/ 0 w 3822700"/>
              <a:gd name="connsiteY4" fmla="*/ 0 h 2981959"/>
              <a:gd name="connsiteX0" fmla="*/ 0 w 3891280"/>
              <a:gd name="connsiteY0" fmla="*/ 175260 h 2981959"/>
              <a:gd name="connsiteX1" fmla="*/ 3891280 w 3891280"/>
              <a:gd name="connsiteY1" fmla="*/ 0 h 2981959"/>
              <a:gd name="connsiteX2" fmla="*/ 3891280 w 3891280"/>
              <a:gd name="connsiteY2" fmla="*/ 2981959 h 2981959"/>
              <a:gd name="connsiteX3" fmla="*/ 609600 w 3891280"/>
              <a:gd name="connsiteY3" fmla="*/ 2905759 h 2981959"/>
              <a:gd name="connsiteX4" fmla="*/ 0 w 3891280"/>
              <a:gd name="connsiteY4" fmla="*/ 175260 h 2981959"/>
              <a:gd name="connsiteX0" fmla="*/ 0 w 3891280"/>
              <a:gd name="connsiteY0" fmla="*/ 0 h 2806699"/>
              <a:gd name="connsiteX1" fmla="*/ 3510280 w 3891280"/>
              <a:gd name="connsiteY1" fmla="*/ 541020 h 2806699"/>
              <a:gd name="connsiteX2" fmla="*/ 3891280 w 3891280"/>
              <a:gd name="connsiteY2" fmla="*/ 2806699 h 2806699"/>
              <a:gd name="connsiteX3" fmla="*/ 609600 w 3891280"/>
              <a:gd name="connsiteY3" fmla="*/ 2730499 h 2806699"/>
              <a:gd name="connsiteX4" fmla="*/ 0 w 3891280"/>
              <a:gd name="connsiteY4" fmla="*/ 0 h 280669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09600 w 4173220"/>
              <a:gd name="connsiteY3" fmla="*/ 2730499 h 2753359"/>
              <a:gd name="connsiteX4" fmla="*/ 0 w 4173220"/>
              <a:gd name="connsiteY4" fmla="*/ 0 h 2753359"/>
              <a:gd name="connsiteX0" fmla="*/ 0 w 4173220"/>
              <a:gd name="connsiteY0" fmla="*/ 0 h 2753359"/>
              <a:gd name="connsiteX1" fmla="*/ 3510280 w 4173220"/>
              <a:gd name="connsiteY1" fmla="*/ 541020 h 2753359"/>
              <a:gd name="connsiteX2" fmla="*/ 4173220 w 4173220"/>
              <a:gd name="connsiteY2" fmla="*/ 2753359 h 2753359"/>
              <a:gd name="connsiteX3" fmla="*/ 619125 w 4173220"/>
              <a:gd name="connsiteY3" fmla="*/ 2720974 h 2753359"/>
              <a:gd name="connsiteX4" fmla="*/ 0 w 4173220"/>
              <a:gd name="connsiteY4" fmla="*/ 0 h 2753359"/>
              <a:gd name="connsiteX0" fmla="*/ 0 w 4100195"/>
              <a:gd name="connsiteY0" fmla="*/ 0 h 2721609"/>
              <a:gd name="connsiteX1" fmla="*/ 3437255 w 4100195"/>
              <a:gd name="connsiteY1" fmla="*/ 509270 h 2721609"/>
              <a:gd name="connsiteX2" fmla="*/ 4100195 w 4100195"/>
              <a:gd name="connsiteY2" fmla="*/ 2721609 h 2721609"/>
              <a:gd name="connsiteX3" fmla="*/ 546100 w 4100195"/>
              <a:gd name="connsiteY3" fmla="*/ 2689224 h 2721609"/>
              <a:gd name="connsiteX4" fmla="*/ 0 w 4100195"/>
              <a:gd name="connsiteY4" fmla="*/ 0 h 2721609"/>
              <a:gd name="connsiteX0" fmla="*/ 0 w 4109720"/>
              <a:gd name="connsiteY0" fmla="*/ 0 h 2731134"/>
              <a:gd name="connsiteX1" fmla="*/ 3446780 w 4109720"/>
              <a:gd name="connsiteY1" fmla="*/ 518795 h 2731134"/>
              <a:gd name="connsiteX2" fmla="*/ 4109720 w 4109720"/>
              <a:gd name="connsiteY2" fmla="*/ 2731134 h 2731134"/>
              <a:gd name="connsiteX3" fmla="*/ 555625 w 4109720"/>
              <a:gd name="connsiteY3" fmla="*/ 2698749 h 2731134"/>
              <a:gd name="connsiteX4" fmla="*/ 0 w 4109720"/>
              <a:gd name="connsiteY4" fmla="*/ 0 h 2731134"/>
              <a:gd name="connsiteX0" fmla="*/ 0 w 4036695"/>
              <a:gd name="connsiteY0" fmla="*/ 0 h 2743834"/>
              <a:gd name="connsiteX1" fmla="*/ 3446780 w 4036695"/>
              <a:gd name="connsiteY1" fmla="*/ 518795 h 2743834"/>
              <a:gd name="connsiteX2" fmla="*/ 4036695 w 4036695"/>
              <a:gd name="connsiteY2" fmla="*/ 2743834 h 2743834"/>
              <a:gd name="connsiteX3" fmla="*/ 555625 w 4036695"/>
              <a:gd name="connsiteY3" fmla="*/ 2698749 h 2743834"/>
              <a:gd name="connsiteX4" fmla="*/ 0 w 4036695"/>
              <a:gd name="connsiteY4" fmla="*/ 0 h 2743834"/>
              <a:gd name="connsiteX0" fmla="*/ 0 w 4049395"/>
              <a:gd name="connsiteY0" fmla="*/ 0 h 2743834"/>
              <a:gd name="connsiteX1" fmla="*/ 3446780 w 4049395"/>
              <a:gd name="connsiteY1" fmla="*/ 51879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  <a:gd name="connsiteX0" fmla="*/ 0 w 4049395"/>
              <a:gd name="connsiteY0" fmla="*/ 0 h 2743834"/>
              <a:gd name="connsiteX1" fmla="*/ 3456305 w 4049395"/>
              <a:gd name="connsiteY1" fmla="*/ 512445 h 2743834"/>
              <a:gd name="connsiteX2" fmla="*/ 4049395 w 4049395"/>
              <a:gd name="connsiteY2" fmla="*/ 2743834 h 2743834"/>
              <a:gd name="connsiteX3" fmla="*/ 555625 w 4049395"/>
              <a:gd name="connsiteY3" fmla="*/ 2698749 h 2743834"/>
              <a:gd name="connsiteX4" fmla="*/ 0 w 4049395"/>
              <a:gd name="connsiteY4" fmla="*/ 0 h 274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395" h="2743834">
                <a:moveTo>
                  <a:pt x="0" y="0"/>
                </a:moveTo>
                <a:lnTo>
                  <a:pt x="3456305" y="512445"/>
                </a:lnTo>
                <a:lnTo>
                  <a:pt x="4049395" y="2743834"/>
                </a:lnTo>
                <a:lnTo>
                  <a:pt x="555625" y="2698749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90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32E9B58-69D4-457E-BAD9-9DF812954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51516" y="1197300"/>
            <a:ext cx="6004664" cy="4107713"/>
          </a:xfrm>
          <a:custGeom>
            <a:avLst/>
            <a:gdLst>
              <a:gd name="connsiteX0" fmla="*/ 0 w 5059679"/>
              <a:gd name="connsiteY0" fmla="*/ 0 h 3489959"/>
              <a:gd name="connsiteX1" fmla="*/ 5059679 w 5059679"/>
              <a:gd name="connsiteY1" fmla="*/ 0 h 3489959"/>
              <a:gd name="connsiteX2" fmla="*/ 5059679 w 5059679"/>
              <a:gd name="connsiteY2" fmla="*/ 3489959 h 3489959"/>
              <a:gd name="connsiteX3" fmla="*/ 0 w 5059679"/>
              <a:gd name="connsiteY3" fmla="*/ 3489959 h 3489959"/>
              <a:gd name="connsiteX4" fmla="*/ 0 w 5059679"/>
              <a:gd name="connsiteY4" fmla="*/ 0 h 3489959"/>
              <a:gd name="connsiteX0" fmla="*/ 0 w 5059679"/>
              <a:gd name="connsiteY0" fmla="*/ 0 h 3667759"/>
              <a:gd name="connsiteX1" fmla="*/ 5059679 w 5059679"/>
              <a:gd name="connsiteY1" fmla="*/ 0 h 3667759"/>
              <a:gd name="connsiteX2" fmla="*/ 5059679 w 5059679"/>
              <a:gd name="connsiteY2" fmla="*/ 3489959 h 3667759"/>
              <a:gd name="connsiteX3" fmla="*/ 723900 w 5059679"/>
              <a:gd name="connsiteY3" fmla="*/ 3667759 h 3667759"/>
              <a:gd name="connsiteX4" fmla="*/ 0 w 5059679"/>
              <a:gd name="connsiteY4" fmla="*/ 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34899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730500 h 3667759"/>
              <a:gd name="connsiteX1" fmla="*/ 5821679 w 5821679"/>
              <a:gd name="connsiteY1" fmla="*/ 0 h 3667759"/>
              <a:gd name="connsiteX2" fmla="*/ 5821679 w 5821679"/>
              <a:gd name="connsiteY2" fmla="*/ 1775459 h 3667759"/>
              <a:gd name="connsiteX3" fmla="*/ 1485900 w 5821679"/>
              <a:gd name="connsiteY3" fmla="*/ 3667759 h 3667759"/>
              <a:gd name="connsiteX4" fmla="*/ 0 w 5821679"/>
              <a:gd name="connsiteY4" fmla="*/ 2730500 h 3667759"/>
              <a:gd name="connsiteX0" fmla="*/ 0 w 5821679"/>
              <a:gd name="connsiteY0" fmla="*/ 2806700 h 3743959"/>
              <a:gd name="connsiteX1" fmla="*/ 4183379 w 5821679"/>
              <a:gd name="connsiteY1" fmla="*/ 0 h 3743959"/>
              <a:gd name="connsiteX2" fmla="*/ 5821679 w 5821679"/>
              <a:gd name="connsiteY2" fmla="*/ 1851659 h 3743959"/>
              <a:gd name="connsiteX3" fmla="*/ 1485900 w 5821679"/>
              <a:gd name="connsiteY3" fmla="*/ 3743959 h 3743959"/>
              <a:gd name="connsiteX4" fmla="*/ 0 w 5821679"/>
              <a:gd name="connsiteY4" fmla="*/ 2806700 h 3743959"/>
              <a:gd name="connsiteX0" fmla="*/ 0 w 5988366"/>
              <a:gd name="connsiteY0" fmla="*/ 2716212 h 3743959"/>
              <a:gd name="connsiteX1" fmla="*/ 4350066 w 5988366"/>
              <a:gd name="connsiteY1" fmla="*/ 0 h 3743959"/>
              <a:gd name="connsiteX2" fmla="*/ 5988366 w 5988366"/>
              <a:gd name="connsiteY2" fmla="*/ 1851659 h 3743959"/>
              <a:gd name="connsiteX3" fmla="*/ 1652587 w 5988366"/>
              <a:gd name="connsiteY3" fmla="*/ 3743959 h 3743959"/>
              <a:gd name="connsiteX4" fmla="*/ 0 w 5988366"/>
              <a:gd name="connsiteY4" fmla="*/ 2716212 h 3743959"/>
              <a:gd name="connsiteX0" fmla="*/ 0 w 5864541"/>
              <a:gd name="connsiteY0" fmla="*/ 2799555 h 3743959"/>
              <a:gd name="connsiteX1" fmla="*/ 4226241 w 5864541"/>
              <a:gd name="connsiteY1" fmla="*/ 0 h 3743959"/>
              <a:gd name="connsiteX2" fmla="*/ 5864541 w 5864541"/>
              <a:gd name="connsiteY2" fmla="*/ 1851659 h 3743959"/>
              <a:gd name="connsiteX3" fmla="*/ 1528762 w 5864541"/>
              <a:gd name="connsiteY3" fmla="*/ 3743959 h 3743959"/>
              <a:gd name="connsiteX4" fmla="*/ 0 w 5864541"/>
              <a:gd name="connsiteY4" fmla="*/ 2799555 h 3743959"/>
              <a:gd name="connsiteX0" fmla="*/ 0 w 5864541"/>
              <a:gd name="connsiteY0" fmla="*/ 2799555 h 3743959"/>
              <a:gd name="connsiteX1" fmla="*/ 318611 w 5864541"/>
              <a:gd name="connsiteY1" fmla="*/ 2585084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0 w 5864541"/>
              <a:gd name="connsiteY0" fmla="*/ 2799555 h 3743959"/>
              <a:gd name="connsiteX1" fmla="*/ 9049 w 5864541"/>
              <a:gd name="connsiteY1" fmla="*/ 2449353 h 3743959"/>
              <a:gd name="connsiteX2" fmla="*/ 4226241 w 5864541"/>
              <a:gd name="connsiteY2" fmla="*/ 0 h 3743959"/>
              <a:gd name="connsiteX3" fmla="*/ 5864541 w 5864541"/>
              <a:gd name="connsiteY3" fmla="*/ 1851659 h 3743959"/>
              <a:gd name="connsiteX4" fmla="*/ 1528762 w 5864541"/>
              <a:gd name="connsiteY4" fmla="*/ 3743959 h 3743959"/>
              <a:gd name="connsiteX5" fmla="*/ 0 w 5864541"/>
              <a:gd name="connsiteY5" fmla="*/ 2799555 h 3743959"/>
              <a:gd name="connsiteX0" fmla="*/ 45884 w 5910425"/>
              <a:gd name="connsiteY0" fmla="*/ 2799555 h 3743959"/>
              <a:gd name="connsiteX1" fmla="*/ 54933 w 5910425"/>
              <a:gd name="connsiteY1" fmla="*/ 2449353 h 3743959"/>
              <a:gd name="connsiteX2" fmla="*/ 4272125 w 5910425"/>
              <a:gd name="connsiteY2" fmla="*/ 0 h 3743959"/>
              <a:gd name="connsiteX3" fmla="*/ 5910425 w 5910425"/>
              <a:gd name="connsiteY3" fmla="*/ 1851659 h 3743959"/>
              <a:gd name="connsiteX4" fmla="*/ 1574646 w 5910425"/>
              <a:gd name="connsiteY4" fmla="*/ 3743959 h 3743959"/>
              <a:gd name="connsiteX5" fmla="*/ 45884 w 5910425"/>
              <a:gd name="connsiteY5" fmla="*/ 2799555 h 3743959"/>
              <a:gd name="connsiteX0" fmla="*/ 53285 w 5917826"/>
              <a:gd name="connsiteY0" fmla="*/ 2799555 h 3743959"/>
              <a:gd name="connsiteX1" fmla="*/ 62334 w 5917826"/>
              <a:gd name="connsiteY1" fmla="*/ 2449353 h 3743959"/>
              <a:gd name="connsiteX2" fmla="*/ 4279526 w 5917826"/>
              <a:gd name="connsiteY2" fmla="*/ 0 h 3743959"/>
              <a:gd name="connsiteX3" fmla="*/ 5917826 w 5917826"/>
              <a:gd name="connsiteY3" fmla="*/ 1851659 h 3743959"/>
              <a:gd name="connsiteX4" fmla="*/ 1582047 w 5917826"/>
              <a:gd name="connsiteY4" fmla="*/ 3743959 h 3743959"/>
              <a:gd name="connsiteX5" fmla="*/ 53285 w 5917826"/>
              <a:gd name="connsiteY5" fmla="*/ 2799555 h 3743959"/>
              <a:gd name="connsiteX0" fmla="*/ 129106 w 5993647"/>
              <a:gd name="connsiteY0" fmla="*/ 2799555 h 3743959"/>
              <a:gd name="connsiteX1" fmla="*/ 138155 w 5993647"/>
              <a:gd name="connsiteY1" fmla="*/ 2449353 h 3743959"/>
              <a:gd name="connsiteX2" fmla="*/ 4355347 w 5993647"/>
              <a:gd name="connsiteY2" fmla="*/ 0 h 3743959"/>
              <a:gd name="connsiteX3" fmla="*/ 5993647 w 5993647"/>
              <a:gd name="connsiteY3" fmla="*/ 1851659 h 3743959"/>
              <a:gd name="connsiteX4" fmla="*/ 1657868 w 5993647"/>
              <a:gd name="connsiteY4" fmla="*/ 3743959 h 3743959"/>
              <a:gd name="connsiteX5" fmla="*/ 129106 w 5993647"/>
              <a:gd name="connsiteY5" fmla="*/ 2799555 h 3743959"/>
              <a:gd name="connsiteX0" fmla="*/ 137742 w 6002283"/>
              <a:gd name="connsiteY0" fmla="*/ 2799555 h 3743959"/>
              <a:gd name="connsiteX1" fmla="*/ 146791 w 6002283"/>
              <a:gd name="connsiteY1" fmla="*/ 2449353 h 3743959"/>
              <a:gd name="connsiteX2" fmla="*/ 4363983 w 6002283"/>
              <a:gd name="connsiteY2" fmla="*/ 0 h 3743959"/>
              <a:gd name="connsiteX3" fmla="*/ 6002283 w 6002283"/>
              <a:gd name="connsiteY3" fmla="*/ 1851659 h 3743959"/>
              <a:gd name="connsiteX4" fmla="*/ 1666504 w 6002283"/>
              <a:gd name="connsiteY4" fmla="*/ 3743959 h 3743959"/>
              <a:gd name="connsiteX5" fmla="*/ 137742 w 6002283"/>
              <a:gd name="connsiteY5" fmla="*/ 2799555 h 3743959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6002283 w 6002283"/>
              <a:gd name="connsiteY3" fmla="*/ 1901665 h 3793965"/>
              <a:gd name="connsiteX4" fmla="*/ 1666504 w 6002283"/>
              <a:gd name="connsiteY4" fmla="*/ 3793965 h 3793965"/>
              <a:gd name="connsiteX5" fmla="*/ 137742 w 6002283"/>
              <a:gd name="connsiteY5" fmla="*/ 2849561 h 3793965"/>
              <a:gd name="connsiteX0" fmla="*/ 137742 w 6002283"/>
              <a:gd name="connsiteY0" fmla="*/ 2849561 h 3793965"/>
              <a:gd name="connsiteX1" fmla="*/ 146791 w 6002283"/>
              <a:gd name="connsiteY1" fmla="*/ 2499359 h 3793965"/>
              <a:gd name="connsiteX2" fmla="*/ 4485427 w 6002283"/>
              <a:gd name="connsiteY2" fmla="*/ 0 h 3793965"/>
              <a:gd name="connsiteX3" fmla="*/ 4721173 w 6002283"/>
              <a:gd name="connsiteY3" fmla="*/ 289559 h 3793965"/>
              <a:gd name="connsiteX4" fmla="*/ 6002283 w 6002283"/>
              <a:gd name="connsiteY4" fmla="*/ 1901665 h 3793965"/>
              <a:gd name="connsiteX5" fmla="*/ 1666504 w 6002283"/>
              <a:gd name="connsiteY5" fmla="*/ 3793965 h 3793965"/>
              <a:gd name="connsiteX6" fmla="*/ 137742 w 6002283"/>
              <a:gd name="connsiteY6" fmla="*/ 2849561 h 3793965"/>
              <a:gd name="connsiteX0" fmla="*/ 137742 w 6002283"/>
              <a:gd name="connsiteY0" fmla="*/ 2914808 h 3859212"/>
              <a:gd name="connsiteX1" fmla="*/ 146791 w 6002283"/>
              <a:gd name="connsiteY1" fmla="*/ 2564606 h 3859212"/>
              <a:gd name="connsiteX2" fmla="*/ 4485427 w 6002283"/>
              <a:gd name="connsiteY2" fmla="*/ 65247 h 3859212"/>
              <a:gd name="connsiteX3" fmla="*/ 5175991 w 6002283"/>
              <a:gd name="connsiteY3" fmla="*/ 0 h 3859212"/>
              <a:gd name="connsiteX4" fmla="*/ 6002283 w 6002283"/>
              <a:gd name="connsiteY4" fmla="*/ 1966912 h 3859212"/>
              <a:gd name="connsiteX5" fmla="*/ 1666504 w 6002283"/>
              <a:gd name="connsiteY5" fmla="*/ 3859212 h 3859212"/>
              <a:gd name="connsiteX6" fmla="*/ 137742 w 6002283"/>
              <a:gd name="connsiteY6" fmla="*/ 2914808 h 3859212"/>
              <a:gd name="connsiteX0" fmla="*/ 137742 w 6002283"/>
              <a:gd name="connsiteY0" fmla="*/ 2940742 h 3885146"/>
              <a:gd name="connsiteX1" fmla="*/ 146791 w 6002283"/>
              <a:gd name="connsiteY1" fmla="*/ 2590540 h 3885146"/>
              <a:gd name="connsiteX2" fmla="*/ 4485427 w 6002283"/>
              <a:gd name="connsiteY2" fmla="*/ 91181 h 3885146"/>
              <a:gd name="connsiteX3" fmla="*/ 5175991 w 6002283"/>
              <a:gd name="connsiteY3" fmla="*/ 25934 h 3885146"/>
              <a:gd name="connsiteX4" fmla="*/ 6002283 w 6002283"/>
              <a:gd name="connsiteY4" fmla="*/ 1992846 h 3885146"/>
              <a:gd name="connsiteX5" fmla="*/ 1666504 w 6002283"/>
              <a:gd name="connsiteY5" fmla="*/ 3885146 h 3885146"/>
              <a:gd name="connsiteX6" fmla="*/ 137742 w 6002283"/>
              <a:gd name="connsiteY6" fmla="*/ 2940742 h 3885146"/>
              <a:gd name="connsiteX0" fmla="*/ 137742 w 6002283"/>
              <a:gd name="connsiteY0" fmla="*/ 2953883 h 3898287"/>
              <a:gd name="connsiteX1" fmla="*/ 146791 w 6002283"/>
              <a:gd name="connsiteY1" fmla="*/ 2603681 h 3898287"/>
              <a:gd name="connsiteX2" fmla="*/ 4602109 w 6002283"/>
              <a:gd name="connsiteY2" fmla="*/ 42409 h 3898287"/>
              <a:gd name="connsiteX3" fmla="*/ 5175991 w 6002283"/>
              <a:gd name="connsiteY3" fmla="*/ 39075 h 3898287"/>
              <a:gd name="connsiteX4" fmla="*/ 6002283 w 6002283"/>
              <a:gd name="connsiteY4" fmla="*/ 2005987 h 3898287"/>
              <a:gd name="connsiteX5" fmla="*/ 1666504 w 6002283"/>
              <a:gd name="connsiteY5" fmla="*/ 3898287 h 3898287"/>
              <a:gd name="connsiteX6" fmla="*/ 137742 w 6002283"/>
              <a:gd name="connsiteY6" fmla="*/ 2953883 h 3898287"/>
              <a:gd name="connsiteX0" fmla="*/ 137742 w 6002283"/>
              <a:gd name="connsiteY0" fmla="*/ 2983992 h 3928396"/>
              <a:gd name="connsiteX1" fmla="*/ 146791 w 6002283"/>
              <a:gd name="connsiteY1" fmla="*/ 2633790 h 3928396"/>
              <a:gd name="connsiteX2" fmla="*/ 4602109 w 6002283"/>
              <a:gd name="connsiteY2" fmla="*/ 72518 h 3928396"/>
              <a:gd name="connsiteX3" fmla="*/ 5175991 w 6002283"/>
              <a:gd name="connsiteY3" fmla="*/ 69184 h 3928396"/>
              <a:gd name="connsiteX4" fmla="*/ 6002283 w 6002283"/>
              <a:gd name="connsiteY4" fmla="*/ 2036096 h 3928396"/>
              <a:gd name="connsiteX5" fmla="*/ 1666504 w 6002283"/>
              <a:gd name="connsiteY5" fmla="*/ 3928396 h 3928396"/>
              <a:gd name="connsiteX6" fmla="*/ 137742 w 6002283"/>
              <a:gd name="connsiteY6" fmla="*/ 2983992 h 3928396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1666504 w 6002283"/>
              <a:gd name="connsiteY5" fmla="*/ 3933499 h 3933499"/>
              <a:gd name="connsiteX6" fmla="*/ 137742 w 6002283"/>
              <a:gd name="connsiteY6" fmla="*/ 2989095 h 3933499"/>
              <a:gd name="connsiteX0" fmla="*/ 137742 w 6002283"/>
              <a:gd name="connsiteY0" fmla="*/ 2989095 h 3933499"/>
              <a:gd name="connsiteX1" fmla="*/ 146791 w 6002283"/>
              <a:gd name="connsiteY1" fmla="*/ 2638893 h 3933499"/>
              <a:gd name="connsiteX2" fmla="*/ 4602109 w 6002283"/>
              <a:gd name="connsiteY2" fmla="*/ 77621 h 3933499"/>
              <a:gd name="connsiteX3" fmla="*/ 5175991 w 6002283"/>
              <a:gd name="connsiteY3" fmla="*/ 74287 h 3933499"/>
              <a:gd name="connsiteX4" fmla="*/ 6002283 w 6002283"/>
              <a:gd name="connsiteY4" fmla="*/ 2041199 h 3933499"/>
              <a:gd name="connsiteX5" fmla="*/ 2260865 w 6002283"/>
              <a:gd name="connsiteY5" fmla="*/ 3664261 h 3933499"/>
              <a:gd name="connsiteX6" fmla="*/ 1666504 w 6002283"/>
              <a:gd name="connsiteY6" fmla="*/ 3933499 h 3933499"/>
              <a:gd name="connsiteX7" fmla="*/ 137742 w 6002283"/>
              <a:gd name="connsiteY7" fmla="*/ 2989095 h 3933499"/>
              <a:gd name="connsiteX0" fmla="*/ 137742 w 6002283"/>
              <a:gd name="connsiteY0" fmla="*/ 2989095 h 3931118"/>
              <a:gd name="connsiteX1" fmla="*/ 146791 w 6002283"/>
              <a:gd name="connsiteY1" fmla="*/ 2638893 h 3931118"/>
              <a:gd name="connsiteX2" fmla="*/ 4602109 w 6002283"/>
              <a:gd name="connsiteY2" fmla="*/ 77621 h 3931118"/>
              <a:gd name="connsiteX3" fmla="*/ 5175991 w 6002283"/>
              <a:gd name="connsiteY3" fmla="*/ 74287 h 3931118"/>
              <a:gd name="connsiteX4" fmla="*/ 6002283 w 6002283"/>
              <a:gd name="connsiteY4" fmla="*/ 2041199 h 3931118"/>
              <a:gd name="connsiteX5" fmla="*/ 2260865 w 6002283"/>
              <a:gd name="connsiteY5" fmla="*/ 3664261 h 3931118"/>
              <a:gd name="connsiteX6" fmla="*/ 1766517 w 6002283"/>
              <a:gd name="connsiteY6" fmla="*/ 3931118 h 3931118"/>
              <a:gd name="connsiteX7" fmla="*/ 137742 w 6002283"/>
              <a:gd name="connsiteY7" fmla="*/ 2989095 h 393111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260865 w 6002283"/>
              <a:gd name="connsiteY5" fmla="*/ 3664261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26368"/>
              <a:gd name="connsiteX1" fmla="*/ 146791 w 6002283"/>
              <a:gd name="connsiteY1" fmla="*/ 2638893 h 4026368"/>
              <a:gd name="connsiteX2" fmla="*/ 4602109 w 6002283"/>
              <a:gd name="connsiteY2" fmla="*/ 77621 h 4026368"/>
              <a:gd name="connsiteX3" fmla="*/ 5175991 w 6002283"/>
              <a:gd name="connsiteY3" fmla="*/ 74287 h 4026368"/>
              <a:gd name="connsiteX4" fmla="*/ 6002283 w 6002283"/>
              <a:gd name="connsiteY4" fmla="*/ 2041199 h 4026368"/>
              <a:gd name="connsiteX5" fmla="*/ 2558521 w 6002283"/>
              <a:gd name="connsiteY5" fmla="*/ 4004780 h 4026368"/>
              <a:gd name="connsiteX6" fmla="*/ 1928442 w 6002283"/>
              <a:gd name="connsiteY6" fmla="*/ 4026368 h 4026368"/>
              <a:gd name="connsiteX7" fmla="*/ 137742 w 6002283"/>
              <a:gd name="connsiteY7" fmla="*/ 2989095 h 4026368"/>
              <a:gd name="connsiteX0" fmla="*/ 137742 w 6002283"/>
              <a:gd name="connsiteY0" fmla="*/ 2989095 h 4056829"/>
              <a:gd name="connsiteX1" fmla="*/ 146791 w 6002283"/>
              <a:gd name="connsiteY1" fmla="*/ 2638893 h 4056829"/>
              <a:gd name="connsiteX2" fmla="*/ 4602109 w 6002283"/>
              <a:gd name="connsiteY2" fmla="*/ 77621 h 4056829"/>
              <a:gd name="connsiteX3" fmla="*/ 5175991 w 6002283"/>
              <a:gd name="connsiteY3" fmla="*/ 74287 h 4056829"/>
              <a:gd name="connsiteX4" fmla="*/ 6002283 w 6002283"/>
              <a:gd name="connsiteY4" fmla="*/ 2041199 h 4056829"/>
              <a:gd name="connsiteX5" fmla="*/ 2558521 w 6002283"/>
              <a:gd name="connsiteY5" fmla="*/ 4004780 h 4056829"/>
              <a:gd name="connsiteX6" fmla="*/ 1928442 w 6002283"/>
              <a:gd name="connsiteY6" fmla="*/ 4026368 h 4056829"/>
              <a:gd name="connsiteX7" fmla="*/ 137742 w 6002283"/>
              <a:gd name="connsiteY7" fmla="*/ 2989095 h 4056829"/>
              <a:gd name="connsiteX0" fmla="*/ 137742 w 6002283"/>
              <a:gd name="connsiteY0" fmla="*/ 2989095 h 4104606"/>
              <a:gd name="connsiteX1" fmla="*/ 146791 w 6002283"/>
              <a:gd name="connsiteY1" fmla="*/ 2638893 h 4104606"/>
              <a:gd name="connsiteX2" fmla="*/ 4602109 w 6002283"/>
              <a:gd name="connsiteY2" fmla="*/ 77621 h 4104606"/>
              <a:gd name="connsiteX3" fmla="*/ 5175991 w 6002283"/>
              <a:gd name="connsiteY3" fmla="*/ 74287 h 4104606"/>
              <a:gd name="connsiteX4" fmla="*/ 6002283 w 6002283"/>
              <a:gd name="connsiteY4" fmla="*/ 2041199 h 4104606"/>
              <a:gd name="connsiteX5" fmla="*/ 2558521 w 6002283"/>
              <a:gd name="connsiteY5" fmla="*/ 4004780 h 4104606"/>
              <a:gd name="connsiteX6" fmla="*/ 1928442 w 6002283"/>
              <a:gd name="connsiteY6" fmla="*/ 4026368 h 4104606"/>
              <a:gd name="connsiteX7" fmla="*/ 137742 w 6002283"/>
              <a:gd name="connsiteY7" fmla="*/ 2989095 h 4104606"/>
              <a:gd name="connsiteX0" fmla="*/ 137742 w 6002283"/>
              <a:gd name="connsiteY0" fmla="*/ 2989095 h 4107713"/>
              <a:gd name="connsiteX1" fmla="*/ 146791 w 6002283"/>
              <a:gd name="connsiteY1" fmla="*/ 2638893 h 4107713"/>
              <a:gd name="connsiteX2" fmla="*/ 4602109 w 6002283"/>
              <a:gd name="connsiteY2" fmla="*/ 77621 h 4107713"/>
              <a:gd name="connsiteX3" fmla="*/ 5175991 w 6002283"/>
              <a:gd name="connsiteY3" fmla="*/ 74287 h 4107713"/>
              <a:gd name="connsiteX4" fmla="*/ 6002283 w 6002283"/>
              <a:gd name="connsiteY4" fmla="*/ 2041199 h 4107713"/>
              <a:gd name="connsiteX5" fmla="*/ 2558521 w 6002283"/>
              <a:gd name="connsiteY5" fmla="*/ 4004780 h 4107713"/>
              <a:gd name="connsiteX6" fmla="*/ 1928442 w 6002283"/>
              <a:gd name="connsiteY6" fmla="*/ 4026368 h 4107713"/>
              <a:gd name="connsiteX7" fmla="*/ 137742 w 6002283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4664 w 6004664"/>
              <a:gd name="connsiteY4" fmla="*/ 2015006 h 4107713"/>
              <a:gd name="connsiteX5" fmla="*/ 2558521 w 6004664"/>
              <a:gd name="connsiteY5" fmla="*/ 4004780 h 4107713"/>
              <a:gd name="connsiteX6" fmla="*/ 1928442 w 6004664"/>
              <a:gd name="connsiteY6" fmla="*/ 4026368 h 4107713"/>
              <a:gd name="connsiteX7" fmla="*/ 137742 w 6004664"/>
              <a:gd name="connsiteY7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535559 w 6004664"/>
              <a:gd name="connsiteY4" fmla="*/ 919631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5999903 w 6004664"/>
              <a:gd name="connsiteY4" fmla="*/ 7815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  <a:gd name="connsiteX0" fmla="*/ 137742 w 6004664"/>
              <a:gd name="connsiteY0" fmla="*/ 2989095 h 4107713"/>
              <a:gd name="connsiteX1" fmla="*/ 146791 w 6004664"/>
              <a:gd name="connsiteY1" fmla="*/ 2638893 h 4107713"/>
              <a:gd name="connsiteX2" fmla="*/ 4602109 w 6004664"/>
              <a:gd name="connsiteY2" fmla="*/ 77621 h 4107713"/>
              <a:gd name="connsiteX3" fmla="*/ 5175991 w 6004664"/>
              <a:gd name="connsiteY3" fmla="*/ 74287 h 4107713"/>
              <a:gd name="connsiteX4" fmla="*/ 6002284 w 6004664"/>
              <a:gd name="connsiteY4" fmla="*/ 591019 h 4107713"/>
              <a:gd name="connsiteX5" fmla="*/ 6004664 w 6004664"/>
              <a:gd name="connsiteY5" fmla="*/ 2015006 h 4107713"/>
              <a:gd name="connsiteX6" fmla="*/ 2558521 w 6004664"/>
              <a:gd name="connsiteY6" fmla="*/ 4004780 h 4107713"/>
              <a:gd name="connsiteX7" fmla="*/ 1928442 w 6004664"/>
              <a:gd name="connsiteY7" fmla="*/ 4026368 h 4107713"/>
              <a:gd name="connsiteX8" fmla="*/ 137742 w 6004664"/>
              <a:gd name="connsiteY8" fmla="*/ 2989095 h 41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4664" h="4107713">
                <a:moveTo>
                  <a:pt x="137742" y="2989095"/>
                </a:moveTo>
                <a:cubicBezTo>
                  <a:pt x="-75936" y="2836642"/>
                  <a:pt x="-15769" y="2743721"/>
                  <a:pt x="146791" y="2638893"/>
                </a:cubicBezTo>
                <a:lnTo>
                  <a:pt x="4602109" y="77621"/>
                </a:lnTo>
                <a:cubicBezTo>
                  <a:pt x="4834678" y="-32235"/>
                  <a:pt x="4976759" y="-18264"/>
                  <a:pt x="5175991" y="74287"/>
                </a:cubicBezTo>
                <a:lnTo>
                  <a:pt x="6002284" y="591019"/>
                </a:lnTo>
                <a:cubicBezTo>
                  <a:pt x="6003077" y="1065681"/>
                  <a:pt x="6003871" y="1540344"/>
                  <a:pt x="6004664" y="2015006"/>
                </a:cubicBezTo>
                <a:lnTo>
                  <a:pt x="2558521" y="4004780"/>
                </a:lnTo>
                <a:cubicBezTo>
                  <a:pt x="2310395" y="4121513"/>
                  <a:pt x="2162280" y="4152522"/>
                  <a:pt x="1928442" y="4026368"/>
                </a:cubicBezTo>
                <a:lnTo>
                  <a:pt x="137742" y="29890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2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4B3C0A6-7CB2-4F66-8660-5D5AE6988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8192" y="819151"/>
            <a:ext cx="6225607" cy="37238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2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A5B446-8736-426E-9978-015613EAEE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572" y="1336463"/>
            <a:ext cx="1625600" cy="16256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E0B5912-59EB-4DDC-8F91-07F766C1F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40125" y="1554910"/>
            <a:ext cx="2088440" cy="20884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5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9F9C3E2-6617-41B1-9165-923A7BA2D7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5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C63BB3-8382-48ED-ADE7-FA0A128B3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2685" y="1527681"/>
            <a:ext cx="4862286" cy="38026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9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6739726-8685-4BD5-830D-AF41DB685D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740" y="1695449"/>
            <a:ext cx="3282245" cy="43434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1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B5B65213-C13B-42BA-B6F9-CA3B14464E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695449"/>
            <a:ext cx="5257800" cy="3467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2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B09F22E-B0CF-47A5-A96C-F7959AC053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19150"/>
            <a:ext cx="4362450" cy="52197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0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3322A2C-514E-4193-85C8-8E8187C6F9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4580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A8C507-0D3B-47FD-9CC3-7F9773325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345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A07F9E6-FEC9-4CA4-A954-9A0CF26A9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8108" y="2034863"/>
            <a:ext cx="2979311" cy="16549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5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1A5160-574C-4DE2-9A8B-7F672214BC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235951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EE817E8-21E8-46CF-AE86-8C9A759843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3417" y="2235952"/>
            <a:ext cx="3220384" cy="250098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EAB4AAF-A96D-4A99-9B94-97ED44A01F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9255" y="2075543"/>
            <a:ext cx="3633489" cy="28218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078E52-62B5-46DE-A834-D5F51038E895}"/>
              </a:ext>
            </a:extLst>
          </p:cNvPr>
          <p:cNvCxnSpPr>
            <a:cxnSpLocks/>
          </p:cNvCxnSpPr>
          <p:nvPr userDrawn="1"/>
        </p:nvCxnSpPr>
        <p:spPr>
          <a:xfrm>
            <a:off x="8496300" y="6498938"/>
            <a:ext cx="27241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297850-865E-4205-BF04-0C36874EEDB7}"/>
              </a:ext>
            </a:extLst>
          </p:cNvPr>
          <p:cNvSpPr/>
          <p:nvPr userDrawn="1"/>
        </p:nvSpPr>
        <p:spPr>
          <a:xfrm>
            <a:off x="11634788" y="6413021"/>
            <a:ext cx="254794" cy="171834"/>
          </a:xfrm>
          <a:prstGeom prst="roundRect">
            <a:avLst>
              <a:gd name="adj" fmla="val 8975"/>
            </a:avLst>
          </a:prstGeom>
          <a:solidFill>
            <a:srgbClr val="92D050"/>
          </a:solidFill>
          <a:ln>
            <a:noFill/>
          </a:ln>
          <a:effectLst>
            <a:outerShdw blurRad="38100" dist="25400" dir="24000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A2B65-0171-4400-A5B6-31226F48040D}"/>
              </a:ext>
            </a:extLst>
          </p:cNvPr>
          <p:cNvSpPr/>
          <p:nvPr userDrawn="1"/>
        </p:nvSpPr>
        <p:spPr>
          <a:xfrm>
            <a:off x="11226468" y="6375828"/>
            <a:ext cx="423734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fld id="{FF439014-E629-42E3-A58B-61A0F1C8CFFE}" type="slidenum">
              <a:rPr lang="es-SV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ctr"/>
              <a:t>‹nº›</a:t>
            </a:fld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5255">
            <a:extLst>
              <a:ext uri="{FF2B5EF4-FFF2-40B4-BE49-F238E27FC236}">
                <a16:creationId xmlns:a16="http://schemas.microsoft.com/office/drawing/2014/main" id="{18C172D5-F5FC-42C2-8914-D300CDC42A39}"/>
              </a:ext>
            </a:extLst>
          </p:cNvPr>
          <p:cNvSpPr/>
          <p:nvPr userDrawn="1"/>
        </p:nvSpPr>
        <p:spPr>
          <a:xfrm>
            <a:off x="11732983" y="6453650"/>
            <a:ext cx="58404" cy="90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8" h="21414" extrusionOk="0">
                <a:moveTo>
                  <a:pt x="5692" y="21135"/>
                </a:moveTo>
                <a:cubicBezTo>
                  <a:pt x="5108" y="21507"/>
                  <a:pt x="3940" y="21507"/>
                  <a:pt x="3940" y="21135"/>
                </a:cubicBezTo>
                <a:cubicBezTo>
                  <a:pt x="438" y="18900"/>
                  <a:pt x="438" y="18900"/>
                  <a:pt x="438" y="18900"/>
                </a:cubicBezTo>
                <a:cubicBezTo>
                  <a:pt x="-146" y="18528"/>
                  <a:pt x="-146" y="18155"/>
                  <a:pt x="438" y="17783"/>
                </a:cubicBezTo>
                <a:cubicBezTo>
                  <a:pt x="11530" y="10707"/>
                  <a:pt x="11530" y="10707"/>
                  <a:pt x="11530" y="10707"/>
                </a:cubicBezTo>
                <a:cubicBezTo>
                  <a:pt x="438" y="3631"/>
                  <a:pt x="438" y="3631"/>
                  <a:pt x="438" y="3631"/>
                </a:cubicBezTo>
                <a:cubicBezTo>
                  <a:pt x="-146" y="3259"/>
                  <a:pt x="-146" y="2886"/>
                  <a:pt x="438" y="2514"/>
                </a:cubicBezTo>
                <a:cubicBezTo>
                  <a:pt x="3940" y="279"/>
                  <a:pt x="3940" y="279"/>
                  <a:pt x="3940" y="279"/>
                </a:cubicBezTo>
                <a:cubicBezTo>
                  <a:pt x="3940" y="-93"/>
                  <a:pt x="5108" y="-93"/>
                  <a:pt x="5692" y="279"/>
                </a:cubicBezTo>
                <a:cubicBezTo>
                  <a:pt x="20870" y="9962"/>
                  <a:pt x="20870" y="9962"/>
                  <a:pt x="20870" y="9962"/>
                </a:cubicBezTo>
                <a:cubicBezTo>
                  <a:pt x="21454" y="10335"/>
                  <a:pt x="21454" y="11079"/>
                  <a:pt x="20870" y="11452"/>
                </a:cubicBezTo>
                <a:lnTo>
                  <a:pt x="5692" y="21135"/>
                </a:lnTo>
                <a:close/>
              </a:path>
            </a:pathLst>
          </a:custGeom>
          <a:solidFill>
            <a:schemeClr val="bg1">
              <a:lumMod val="10000"/>
              <a:lumOff val="9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8" tIns="91438" rIns="91438" bIns="91438" numCol="1" anchor="t">
            <a:noAutofit/>
          </a:bodyPr>
          <a:lstStyle/>
          <a:p>
            <a:pPr defTabSz="9144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3EA400-17F3-4C3F-98FE-5AADBAC9A567}"/>
              </a:ext>
            </a:extLst>
          </p:cNvPr>
          <p:cNvSpPr txBox="1"/>
          <p:nvPr userDrawn="1"/>
        </p:nvSpPr>
        <p:spPr>
          <a:xfrm>
            <a:off x="129396" y="189779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LIME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68758D28-97A9-4146-B94E-CC4B13732B5B}"/>
              </a:ext>
            </a:extLst>
          </p:cNvPr>
          <p:cNvGrpSpPr/>
          <p:nvPr userDrawn="1"/>
        </p:nvGrpSpPr>
        <p:grpSpPr>
          <a:xfrm>
            <a:off x="-2740875" y="2386930"/>
            <a:ext cx="9447669" cy="8562581"/>
            <a:chOff x="17389685" y="6281473"/>
            <a:chExt cx="10829920" cy="9857828"/>
          </a:xfrm>
          <a:solidFill>
            <a:srgbClr val="3D5D19">
              <a:alpha val="16000"/>
            </a:srgb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D0638D5-97F1-409D-A790-FFA380D41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ED9D0F6-C2AB-42CB-921A-F5F44B753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F037C27-2C00-4A78-9524-AA6A7E23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174BD08-C60A-43A7-BF9B-447DB8563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C8A992B-088A-49F7-AAF5-B79457172A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D2AD8E9-DA00-4A06-A931-5564338F8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5358775-DDA5-497D-BD8C-8953EB799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F4972E0-44A6-4509-A07E-9011F89C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EB18F14-DA20-4A48-94C5-6B93CA820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F995A6-0CE9-489B-9B8B-CC5100380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422A48E-EB43-4E67-BAEA-52B4D63E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9C03FCD-85F1-4EA1-A77F-6CBE2915B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1E76C21-F802-4403-8957-31815DA41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0AAB4F0-62D6-4FC1-8207-A4184D6AE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EDB8C86-F41B-45AB-A5B8-E9312F60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7A907F6-B5AC-498E-81E8-4038FA257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7491254D-A625-491D-B831-9CCC17B1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833220D-9896-478B-BEB4-295DE7CA2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8BAA7978-26FC-4775-9024-0D3C14CE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B8B4D03-56C4-4F09-A40A-C3F30E5CF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14EFD044-1C9B-40BC-819C-CA6D3B065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1D2AD0EA-F7E8-4CBE-9780-BF2A91304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4D4FE69-0828-43CD-AD5C-C5D54171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1C45020D-97B4-45D1-83AE-B2483985D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B62A8FB1-EF8D-4CAA-AC52-F9BC34737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AF34829-A973-4118-B221-EEA665A85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3A97D67-1FD0-4685-A653-BC27D5659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0AD2ED54-9319-48DB-85DD-D55789687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E1F6A830-A2C1-4C79-83B9-114728268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681D0C1-F2A7-466C-B46F-57DC98E17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06D4F0A8-FD49-4E4C-BC24-74A1049FB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E419D4BC-D423-46E1-9C51-BC947523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4D833717-E5BB-4771-9759-2C265839C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1C423717-45C7-44B0-9079-D2278C58D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95B0C83-771A-4012-955A-539D9E359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C82D008A-326E-417D-AD6B-37314242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050C92FF-91D8-4939-AB2A-40E725DF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0C1A2B14-C814-4369-8760-BFFE2CF20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E371B779-C18F-41E0-8CDE-3F640E82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2AB54D8-9EA8-4F12-A4BB-7FE9BBDDB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3C04A2A7-598F-44B3-B39F-4BA6EE9FB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31695A38-267F-4CCE-B70B-BBF97AD9B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122AC6B-AF95-48AC-AE1E-17ACE2DE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54106FB2-46BE-4610-856F-97832CF05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DB0FE6BF-D0BA-492A-A3CF-582349B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0B552CE2-5EBF-4AB0-A203-0818BCE07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EE5BB157-8D47-4702-94A2-50AFB3F98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551842D2-835C-4BCC-B037-E0199CE1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07DFA62-45F6-423B-81D0-8C8C2D448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5E9111F9-1303-4FC1-884F-A075A15DA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24B0E40A-73E6-4DD9-AC49-229C662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5CAC115-4D48-4A16-9D8E-D92664D3C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F216D0F-9D1A-4850-96DD-A6D0195BB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2A84239A-43B1-4526-9F16-3EDC25885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15DBE84-ABC5-48B7-A42A-DF3BB9EBD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2B7D3B48-9B8D-42F3-8CEC-9A2728F28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0872D6A9-DB9A-4C4A-8D8C-9F9E87807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9A9BC393-A53E-4CB3-AFE4-E0519A20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4C99119A-2AA1-4D9C-8065-CE521109A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797C5F93-AF62-4C1E-A044-1D3203E1A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25128139-B1AA-4E8B-BB5D-5C81755C4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04B078BC-4C87-4760-9770-B8E40F832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95B58C23-6A6C-48B1-B018-F6A2DC5A9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A99A38F2-02AE-47C9-9A2C-3E3A6E88B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B9EAE1BB-754D-4F6B-B97C-97322B6D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DB5125E5-B85E-4E95-9063-A405DC67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2C83CE37-7DFF-4BA5-A076-5C0A508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704DCDCC-E376-4D74-BE3F-6EE3034BE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07E4F6D0-D784-4109-89F5-A208BE76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8DB23869-8730-46E7-BF9E-890CD147A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3EDCC760-82F1-4E19-9F79-D1779472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CBA6C65A-9C02-4A19-B400-322015E82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79AFF96E-3FBF-481A-B415-39B44D885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52B55AE3-1E5C-48D8-8858-3E90C385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BAB322BD-5CEE-423E-9939-E13E57052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24515C-1B95-4BC1-A227-6931FFB6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225905E4-13F7-40A1-958D-A69B1435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CAB512EC-0E53-460F-ABC8-9B43A9CF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7E80B5BD-144D-48E8-B85D-24E7A9D3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51598BDA-029D-4F54-A7D9-EA6E38EFE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D318D9DE-F53D-4139-A02C-AA15D10E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7E7502D4-568E-49DA-83F8-BFC9F69F2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CD99B154-A15B-427A-B469-2386C40BD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0BD3B2EA-3176-4A6F-B549-434296026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C7D308BC-A723-41FB-BCFB-362B491A8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51991DC6-7DBE-4002-A60E-E331986B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D792E58-FACE-4A9E-BE0D-4A3BABD18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14B18B9B-038F-42C8-A0FE-CF00B4B5E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54D00876-173C-4AC2-9825-54B0CB8F8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5FE5D76F-0EA4-45A0-97F6-EF4464FC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394AC4DC-5BA5-4E24-BAEC-7D8A59024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4B392E26-3412-4314-BBE7-B5DA0A018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8C6899DB-D39B-481B-AB97-8C5F7FF07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02D5B265-D2F0-463B-A030-94B59A72E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5963446B-4BAE-4ED6-9C1F-F97ECA6D7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F8A84B76-FE7C-4ECB-B843-D76AB8EEB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1035B5C-47DF-4661-928D-085E9F6C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CD9C951F-B367-43AB-97F7-A77A54B46B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A9CA2212-0860-4129-85FB-EDB2B92A3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D3DA23A8-AB51-4085-880C-94A38F68B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634AA366-6921-4D4A-A5B8-7D04AEAA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7D3F6E81-574C-4C83-A70A-161D74F3F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65C47ABA-6E62-44E5-8E56-2B683226F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5372C625-9559-41AB-855F-25C5609AE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81418B5-F2C9-4F47-A2BF-B28AB0E03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BFDC4A04-C81D-4250-B92E-693409DDB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2233AECC-A9A7-431F-AD07-2F8E705EA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4F2F1090-5DD8-41CA-8E4F-462E3484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9171AF80-FFBD-4414-82AC-AF86BD3C6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1C269A7C-A2F0-4C2B-9BE9-D9F4A271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CFEFF8F-F5C4-4A60-A76C-775FB998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BB5C0AD5-4F33-4471-BC11-CE6344A2A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0C16CEF2-A9A4-4DCE-9C21-B0B671C9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8D2A721E-BCE0-4627-BAED-81D6233F0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5DCF95B9-8B3D-49FF-B95E-BEC88FDC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93115CF8-A4F3-4621-B075-36218FE49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B1C106D8-AC71-4538-B238-224C819E7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016F6713-F961-4DB2-AB27-37054ABB1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B4127A17-51AF-4FEB-8F77-09E54F054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26C13771-5A2F-4736-A13E-29DB0921A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06C02BAE-47F0-4316-9CED-1CAB10175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D996AA98-6708-42E9-9FF2-D5916271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9B8970A8-28E8-4F3F-A872-B98D8E84F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20315FCE-4B83-4080-BB6E-17DD9AA25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7B37DEFA-D05D-42A1-BD3F-D5D37F50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5BD2EDE1-E45A-4D4B-A0CE-472422A4D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E3136FC4-8E7B-48E9-8E99-63A4844C5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1807860E-0BED-46F4-98F2-B3D79D5C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41FB240B-A055-4675-A365-8C3DC0102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D7048406-4B98-4843-AFB7-32D944C61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16CDFDD9-BB7D-4D08-B9D1-A8C15C75E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D0E54A72-28A6-426B-A40A-70DD04353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9BAFE9AE-AC1F-446B-8B73-C9F0A072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CB0C150D-9481-48FA-8C9F-B6A40E60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F583208E-CDB9-41D2-8432-8FE10BC3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9B664A78-C16B-4D95-9207-3EDA5DDB8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B74BA5D6-32A5-41C3-A275-F1BC71D7E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5BBD9EC-670E-4340-8796-1E1154DA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0FAF602-B3AF-484D-AFB7-D13896B25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82DA4D33-2B43-412D-88B8-15830560B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278D4242-6345-41CF-9B3B-3452505E5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FD459BDF-7D69-46FE-AD45-DA6FA4C4D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204C84E6-6509-430E-BF8B-DE3BB31B8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0F619E8E-E7F9-45B4-AF75-CE1FDCCC3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EA5EE096-8779-4100-943A-469DC430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6CC2376-096E-4B33-9883-669801579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F2DDAC70-8AC6-4B64-A575-E799D02DD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66CE71BC-B468-4081-81D1-DC2D63105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8C43FD7-8104-498F-8724-C1126EB5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7D03B023-6BCF-401B-8D69-9948EB041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DBB1373F-0826-48A3-9FAC-0B88AA0E5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2F6075BF-D1A3-4F61-AAC5-0B3872A50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D5A99E36-EC41-4A5B-8FB2-818F9E2D0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7CF5D854-ED97-43CA-A904-715DD725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3DED7571-9E88-4F6B-84D6-10809C61A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EAC859CB-8107-469E-92E2-4CFAAB574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D4E09609-9047-42E8-818B-BB2BAA4F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548E07D9-4D85-49B5-B51D-5677D8B8D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C1C02570-F4EB-4256-AA93-A65C5B92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278F6841-BB4B-4A4F-A290-1B00C6930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5143D578-5642-4214-8D55-8F8192FC1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892237FF-1C84-4368-AAAF-AEC193041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3302A1AF-E10E-4A19-BBC1-4FB9BAC92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0D0B1CCA-0F1C-4165-AC05-C7D7331E5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3B20E71D-41EB-4B81-A00F-A4654A6A3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9506A086-5174-49EA-B23C-DF2AC0B9E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C021D3CA-AFE8-4470-BC23-053F4010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D63FA962-87BE-44B1-A04B-58153CFFB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46379772-70B9-4A80-AE84-5C376AE58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96D31A04-46C6-4902-8E7E-1EFABC1D6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5A1FB554-66A7-4767-9285-F99AFA771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F2AA678A-2953-4AFE-90C6-AA765216C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42D43DEB-FAFF-4416-BF65-C7721FC0C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B45070F4-4F7B-4081-A242-A08D7F41A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B4E35A2C-C4CD-4AFD-8C00-E148E06D0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2A1CEB37-8B58-4014-8E16-7CD0541EA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EA32DB65-85C8-41E3-A25A-8EE88BE0F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81AF1E7A-38BA-432C-87A4-96879CCDF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DBBEFB05-0D10-40BC-877C-1B907927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56666A36-7DC3-4D18-ACF2-45A13BA1C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3809B019-4909-420C-8377-43808C3E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496CFB4E-87CB-44C8-949C-7505F5F0E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D84237AC-8F5D-46F2-A019-48037AFC4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550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lysman08/R-Ciencia_de_dados_para_EngProduao/tree/master/LIME%20-%20Explan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ime/vignettes/Understanding_lime.html" TargetMode="External"/><Relationship Id="rId2" Type="http://schemas.openxmlformats.org/officeDocument/2006/relationships/hyperlink" Target="https://www.rdocumentation.org/packages/lime/versions/0.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1/01/ml-interpretability-using-lime-in-r/" TargetMode="Externa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21" Type="http://schemas.openxmlformats.org/officeDocument/2006/relationships/image" Target="../media/image43.sv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63" Type="http://schemas.openxmlformats.org/officeDocument/2006/relationships/image" Target="../media/image83.svg"/><Relationship Id="rId68" Type="http://schemas.openxmlformats.org/officeDocument/2006/relationships/image" Target="../media/image88.png"/><Relationship Id="rId84" Type="http://schemas.openxmlformats.org/officeDocument/2006/relationships/image" Target="../media/image103.png"/><Relationship Id="rId89" Type="http://schemas.openxmlformats.org/officeDocument/2006/relationships/image" Target="../media/image108.svg"/><Relationship Id="rId16" Type="http://schemas.openxmlformats.org/officeDocument/2006/relationships/image" Target="../media/image38.png"/><Relationship Id="rId11" Type="http://schemas.openxmlformats.org/officeDocument/2006/relationships/image" Target="../media/image14.svg"/><Relationship Id="rId32" Type="http://schemas.openxmlformats.org/officeDocument/2006/relationships/image" Target="../media/image53.png"/><Relationship Id="rId37" Type="http://schemas.openxmlformats.org/officeDocument/2006/relationships/image" Target="../media/image57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svg"/><Relationship Id="rId5" Type="http://schemas.openxmlformats.org/officeDocument/2006/relationships/image" Target="../media/image29.svg"/><Relationship Id="rId90" Type="http://schemas.openxmlformats.org/officeDocument/2006/relationships/image" Target="../media/image109.png"/><Relationship Id="rId95" Type="http://schemas.openxmlformats.org/officeDocument/2006/relationships/image" Target="../media/image114.sv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64" Type="http://schemas.openxmlformats.org/officeDocument/2006/relationships/image" Target="../media/image84.png"/><Relationship Id="rId69" Type="http://schemas.openxmlformats.org/officeDocument/2006/relationships/image" Target="../media/image89.svg"/><Relationship Id="rId80" Type="http://schemas.openxmlformats.org/officeDocument/2006/relationships/image" Target="../media/image100.png"/><Relationship Id="rId85" Type="http://schemas.openxmlformats.org/officeDocument/2006/relationships/image" Target="../media/image104.sv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33" Type="http://schemas.openxmlformats.org/officeDocument/2006/relationships/image" Target="../media/image16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67" Type="http://schemas.openxmlformats.org/officeDocument/2006/relationships/image" Target="../media/image87.svg"/><Relationship Id="rId20" Type="http://schemas.openxmlformats.org/officeDocument/2006/relationships/image" Target="../media/image42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svg"/><Relationship Id="rId83" Type="http://schemas.openxmlformats.org/officeDocument/2006/relationships/image" Target="../media/image10.svg"/><Relationship Id="rId88" Type="http://schemas.openxmlformats.org/officeDocument/2006/relationships/image" Target="../media/image107.png"/><Relationship Id="rId91" Type="http://schemas.openxmlformats.org/officeDocument/2006/relationships/image" Target="../media/image110.svg"/><Relationship Id="rId9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4.png"/><Relationship Id="rId31" Type="http://schemas.openxmlformats.org/officeDocument/2006/relationships/image" Target="../media/image2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svg"/><Relationship Id="rId73" Type="http://schemas.openxmlformats.org/officeDocument/2006/relationships/image" Target="../media/image93.svg"/><Relationship Id="rId78" Type="http://schemas.openxmlformats.org/officeDocument/2006/relationships/image" Target="../media/image98.png"/><Relationship Id="rId81" Type="http://schemas.openxmlformats.org/officeDocument/2006/relationships/image" Target="../media/image101.svg"/><Relationship Id="rId86" Type="http://schemas.openxmlformats.org/officeDocument/2006/relationships/image" Target="../media/image105.png"/><Relationship Id="rId94" Type="http://schemas.openxmlformats.org/officeDocument/2006/relationships/image" Target="../media/image113.png"/><Relationship Id="rId99" Type="http://schemas.openxmlformats.org/officeDocument/2006/relationships/image" Target="../media/image118.svg"/><Relationship Id="rId101" Type="http://schemas.openxmlformats.org/officeDocument/2006/relationships/image" Target="../media/image120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3" Type="http://schemas.openxmlformats.org/officeDocument/2006/relationships/image" Target="../media/image8.svg"/><Relationship Id="rId18" Type="http://schemas.openxmlformats.org/officeDocument/2006/relationships/image" Target="../media/image40.png"/><Relationship Id="rId39" Type="http://schemas.openxmlformats.org/officeDocument/2006/relationships/image" Target="../media/image59.sv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6" Type="http://schemas.openxmlformats.org/officeDocument/2006/relationships/image" Target="../media/image96.png"/><Relationship Id="rId97" Type="http://schemas.openxmlformats.org/officeDocument/2006/relationships/image" Target="../media/image116.svg"/><Relationship Id="rId7" Type="http://schemas.openxmlformats.org/officeDocument/2006/relationships/image" Target="../media/image31.svg"/><Relationship Id="rId71" Type="http://schemas.openxmlformats.org/officeDocument/2006/relationships/image" Target="../media/image91.svg"/><Relationship Id="rId92" Type="http://schemas.openxmlformats.org/officeDocument/2006/relationships/image" Target="../media/image111.png"/><Relationship Id="rId2" Type="http://schemas.openxmlformats.org/officeDocument/2006/relationships/image" Target="../media/image26.png"/><Relationship Id="rId29" Type="http://schemas.openxmlformats.org/officeDocument/2006/relationships/image" Target="../media/image51.svg"/><Relationship Id="rId24" Type="http://schemas.openxmlformats.org/officeDocument/2006/relationships/image" Target="../media/image46.pn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66" Type="http://schemas.openxmlformats.org/officeDocument/2006/relationships/image" Target="../media/image86.png"/><Relationship Id="rId87" Type="http://schemas.openxmlformats.org/officeDocument/2006/relationships/image" Target="../media/image106.svg"/><Relationship Id="rId61" Type="http://schemas.openxmlformats.org/officeDocument/2006/relationships/image" Target="../media/image81.svg"/><Relationship Id="rId82" Type="http://schemas.openxmlformats.org/officeDocument/2006/relationships/image" Target="../media/image102.png"/><Relationship Id="rId19" Type="http://schemas.openxmlformats.org/officeDocument/2006/relationships/image" Target="../media/image41.svg"/><Relationship Id="rId14" Type="http://schemas.openxmlformats.org/officeDocument/2006/relationships/image" Target="../media/image36.png"/><Relationship Id="rId30" Type="http://schemas.openxmlformats.org/officeDocument/2006/relationships/image" Target="../media/image52.png"/><Relationship Id="rId35" Type="http://schemas.openxmlformats.org/officeDocument/2006/relationships/image" Target="../media/image55.svg"/><Relationship Id="rId56" Type="http://schemas.openxmlformats.org/officeDocument/2006/relationships/image" Target="../media/image76.png"/><Relationship Id="rId77" Type="http://schemas.openxmlformats.org/officeDocument/2006/relationships/image" Target="../media/image97.svg"/><Relationship Id="rId100" Type="http://schemas.openxmlformats.org/officeDocument/2006/relationships/image" Target="../media/image119.png"/><Relationship Id="rId8" Type="http://schemas.openxmlformats.org/officeDocument/2006/relationships/image" Target="../media/image32.png"/><Relationship Id="rId51" Type="http://schemas.openxmlformats.org/officeDocument/2006/relationships/image" Target="../media/image71.svg"/><Relationship Id="rId72" Type="http://schemas.openxmlformats.org/officeDocument/2006/relationships/image" Target="../media/image92.png"/><Relationship Id="rId93" Type="http://schemas.openxmlformats.org/officeDocument/2006/relationships/image" Target="../media/image112.svg"/><Relationship Id="rId98" Type="http://schemas.openxmlformats.org/officeDocument/2006/relationships/image" Target="../media/image117.png"/><Relationship Id="rId3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">
            <a:extLst>
              <a:ext uri="{FF2B5EF4-FFF2-40B4-BE49-F238E27FC236}">
                <a16:creationId xmlns:a16="http://schemas.microsoft.com/office/drawing/2014/main" id="{CA1FA183-FF61-4868-8CE2-FCD5B8FCFD56}"/>
              </a:ext>
            </a:extLst>
          </p:cNvPr>
          <p:cNvGrpSpPr/>
          <p:nvPr/>
        </p:nvGrpSpPr>
        <p:grpSpPr>
          <a:xfrm>
            <a:off x="5392921" y="65425"/>
            <a:ext cx="9216187" cy="8388944"/>
            <a:chOff x="17389685" y="6281473"/>
            <a:chExt cx="10829920" cy="9857828"/>
          </a:xfrm>
          <a:gradFill>
            <a:gsLst>
              <a:gs pos="0">
                <a:srgbClr val="92D050">
                  <a:alpha val="63000"/>
                </a:srgbClr>
              </a:gs>
              <a:gs pos="37000">
                <a:srgbClr val="3D5D19">
                  <a:alpha val="43000"/>
                </a:srgbClr>
              </a:gs>
            </a:gsLst>
            <a:lin ang="4200000" scaled="0"/>
          </a:gradFill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34C53E51-CDD7-4A56-AC7B-FB348F575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6">
              <a:extLst>
                <a:ext uri="{FF2B5EF4-FFF2-40B4-BE49-F238E27FC236}">
                  <a16:creationId xmlns:a16="http://schemas.microsoft.com/office/drawing/2014/main" id="{AB89A1B1-82B5-42B5-BC2A-7BE614C97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7">
              <a:extLst>
                <a:ext uri="{FF2B5EF4-FFF2-40B4-BE49-F238E27FC236}">
                  <a16:creationId xmlns:a16="http://schemas.microsoft.com/office/drawing/2014/main" id="{E156733C-A5B9-4A50-9875-83D40CDD8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8">
              <a:extLst>
                <a:ext uri="{FF2B5EF4-FFF2-40B4-BE49-F238E27FC236}">
                  <a16:creationId xmlns:a16="http://schemas.microsoft.com/office/drawing/2014/main" id="{7CFB15E1-B648-4057-94D0-5AF413112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ECB3C558-2427-479E-BC6C-3694BD21A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0">
              <a:extLst>
                <a:ext uri="{FF2B5EF4-FFF2-40B4-BE49-F238E27FC236}">
                  <a16:creationId xmlns:a16="http://schemas.microsoft.com/office/drawing/2014/main" id="{7923AED7-B89C-4CE1-8C08-AC605EE91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1">
              <a:extLst>
                <a:ext uri="{FF2B5EF4-FFF2-40B4-BE49-F238E27FC236}">
                  <a16:creationId xmlns:a16="http://schemas.microsoft.com/office/drawing/2014/main" id="{60CD7067-D2F5-41AF-88AA-A608DB564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2">
              <a:extLst>
                <a:ext uri="{FF2B5EF4-FFF2-40B4-BE49-F238E27FC236}">
                  <a16:creationId xmlns:a16="http://schemas.microsoft.com/office/drawing/2014/main" id="{530CCDEC-4513-4E40-ADC7-64502FF1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3">
              <a:extLst>
                <a:ext uri="{FF2B5EF4-FFF2-40B4-BE49-F238E27FC236}">
                  <a16:creationId xmlns:a16="http://schemas.microsoft.com/office/drawing/2014/main" id="{5B2DA401-045D-4ADE-BD3F-4AC094615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4">
              <a:extLst>
                <a:ext uri="{FF2B5EF4-FFF2-40B4-BE49-F238E27FC236}">
                  <a16:creationId xmlns:a16="http://schemas.microsoft.com/office/drawing/2014/main" id="{212044E9-2E40-4D92-B60C-A3271C718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5">
              <a:extLst>
                <a:ext uri="{FF2B5EF4-FFF2-40B4-BE49-F238E27FC236}">
                  <a16:creationId xmlns:a16="http://schemas.microsoft.com/office/drawing/2014/main" id="{D98B4AC0-C28A-47A3-896B-C7BF08A9B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98EF9EC2-8A3B-468E-A29D-E60E9A66E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">
              <a:extLst>
                <a:ext uri="{FF2B5EF4-FFF2-40B4-BE49-F238E27FC236}">
                  <a16:creationId xmlns:a16="http://schemas.microsoft.com/office/drawing/2014/main" id="{5D3C2B05-D4A9-4035-98C4-B939490B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8">
              <a:extLst>
                <a:ext uri="{FF2B5EF4-FFF2-40B4-BE49-F238E27FC236}">
                  <a16:creationId xmlns:a16="http://schemas.microsoft.com/office/drawing/2014/main" id="{4354CBAC-345D-4696-BB69-F88AD8D5A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9">
              <a:extLst>
                <a:ext uri="{FF2B5EF4-FFF2-40B4-BE49-F238E27FC236}">
                  <a16:creationId xmlns:a16="http://schemas.microsoft.com/office/drawing/2014/main" id="{A315CBDD-91AC-42FB-B12E-0BF1B700B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20">
              <a:extLst>
                <a:ext uri="{FF2B5EF4-FFF2-40B4-BE49-F238E27FC236}">
                  <a16:creationId xmlns:a16="http://schemas.microsoft.com/office/drawing/2014/main" id="{40A101F0-9465-4B7C-9300-D00ED545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21">
              <a:extLst>
                <a:ext uri="{FF2B5EF4-FFF2-40B4-BE49-F238E27FC236}">
                  <a16:creationId xmlns:a16="http://schemas.microsoft.com/office/drawing/2014/main" id="{A87AD69F-0454-4650-AA57-3B7DFD01F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22">
              <a:extLst>
                <a:ext uri="{FF2B5EF4-FFF2-40B4-BE49-F238E27FC236}">
                  <a16:creationId xmlns:a16="http://schemas.microsoft.com/office/drawing/2014/main" id="{351F798D-9E3F-4E7A-819E-32F2D384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23">
              <a:extLst>
                <a:ext uri="{FF2B5EF4-FFF2-40B4-BE49-F238E27FC236}">
                  <a16:creationId xmlns:a16="http://schemas.microsoft.com/office/drawing/2014/main" id="{34D03C86-23B4-455A-9B4C-000E94B66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24">
              <a:extLst>
                <a:ext uri="{FF2B5EF4-FFF2-40B4-BE49-F238E27FC236}">
                  <a16:creationId xmlns:a16="http://schemas.microsoft.com/office/drawing/2014/main" id="{F568BD40-2042-4205-9F5B-C22D27AD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25">
              <a:extLst>
                <a:ext uri="{FF2B5EF4-FFF2-40B4-BE49-F238E27FC236}">
                  <a16:creationId xmlns:a16="http://schemas.microsoft.com/office/drawing/2014/main" id="{E8FD0961-6778-4662-B45B-F0CBEB3A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26">
              <a:extLst>
                <a:ext uri="{FF2B5EF4-FFF2-40B4-BE49-F238E27FC236}">
                  <a16:creationId xmlns:a16="http://schemas.microsoft.com/office/drawing/2014/main" id="{4553378E-BBFB-4792-B7BB-0E346166FE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27">
              <a:extLst>
                <a:ext uri="{FF2B5EF4-FFF2-40B4-BE49-F238E27FC236}">
                  <a16:creationId xmlns:a16="http://schemas.microsoft.com/office/drawing/2014/main" id="{5D008D07-FA84-4924-8064-B65352B0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28">
              <a:extLst>
                <a:ext uri="{FF2B5EF4-FFF2-40B4-BE49-F238E27FC236}">
                  <a16:creationId xmlns:a16="http://schemas.microsoft.com/office/drawing/2014/main" id="{D5FF7CFD-6823-4D47-A554-35B4ADED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29">
              <a:extLst>
                <a:ext uri="{FF2B5EF4-FFF2-40B4-BE49-F238E27FC236}">
                  <a16:creationId xmlns:a16="http://schemas.microsoft.com/office/drawing/2014/main" id="{A4BC4037-5F74-491A-ADAF-D3FDDC5F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30">
              <a:extLst>
                <a:ext uri="{FF2B5EF4-FFF2-40B4-BE49-F238E27FC236}">
                  <a16:creationId xmlns:a16="http://schemas.microsoft.com/office/drawing/2014/main" id="{D1433394-5B42-4977-8C02-A6203E13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31">
              <a:extLst>
                <a:ext uri="{FF2B5EF4-FFF2-40B4-BE49-F238E27FC236}">
                  <a16:creationId xmlns:a16="http://schemas.microsoft.com/office/drawing/2014/main" id="{3883E199-703D-4CFF-A3A3-873E1D17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32">
              <a:extLst>
                <a:ext uri="{FF2B5EF4-FFF2-40B4-BE49-F238E27FC236}">
                  <a16:creationId xmlns:a16="http://schemas.microsoft.com/office/drawing/2014/main" id="{37E038CC-5F84-4EB8-8F08-07E8891C7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33">
              <a:extLst>
                <a:ext uri="{FF2B5EF4-FFF2-40B4-BE49-F238E27FC236}">
                  <a16:creationId xmlns:a16="http://schemas.microsoft.com/office/drawing/2014/main" id="{A712E15E-A63E-45CC-8FCA-93260CE3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34">
              <a:extLst>
                <a:ext uri="{FF2B5EF4-FFF2-40B4-BE49-F238E27FC236}">
                  <a16:creationId xmlns:a16="http://schemas.microsoft.com/office/drawing/2014/main" id="{6395E7E4-A9AE-4E00-A588-8AAC8D8A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35">
              <a:extLst>
                <a:ext uri="{FF2B5EF4-FFF2-40B4-BE49-F238E27FC236}">
                  <a16:creationId xmlns:a16="http://schemas.microsoft.com/office/drawing/2014/main" id="{A24AABFD-6F23-419E-9487-08F91FED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36">
              <a:extLst>
                <a:ext uri="{FF2B5EF4-FFF2-40B4-BE49-F238E27FC236}">
                  <a16:creationId xmlns:a16="http://schemas.microsoft.com/office/drawing/2014/main" id="{8CA0E83C-5B57-4E95-BA52-B5B76FDD8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09B22111-13FE-4567-94EF-E017360E8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38">
              <a:extLst>
                <a:ext uri="{FF2B5EF4-FFF2-40B4-BE49-F238E27FC236}">
                  <a16:creationId xmlns:a16="http://schemas.microsoft.com/office/drawing/2014/main" id="{6E59EED0-8835-4300-883F-C7FCBB3E0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39">
              <a:extLst>
                <a:ext uri="{FF2B5EF4-FFF2-40B4-BE49-F238E27FC236}">
                  <a16:creationId xmlns:a16="http://schemas.microsoft.com/office/drawing/2014/main" id="{4402D5E4-3D14-4A41-8439-D2322FDA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40">
              <a:extLst>
                <a:ext uri="{FF2B5EF4-FFF2-40B4-BE49-F238E27FC236}">
                  <a16:creationId xmlns:a16="http://schemas.microsoft.com/office/drawing/2014/main" id="{E1F0DA3F-1D50-4441-A1FE-609E731DD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41">
              <a:extLst>
                <a:ext uri="{FF2B5EF4-FFF2-40B4-BE49-F238E27FC236}">
                  <a16:creationId xmlns:a16="http://schemas.microsoft.com/office/drawing/2014/main" id="{903593DF-F73A-4EF0-B319-7360D7572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42">
              <a:extLst>
                <a:ext uri="{FF2B5EF4-FFF2-40B4-BE49-F238E27FC236}">
                  <a16:creationId xmlns:a16="http://schemas.microsoft.com/office/drawing/2014/main" id="{6B00336D-FB78-49BE-80FE-2BBA0A210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43">
              <a:extLst>
                <a:ext uri="{FF2B5EF4-FFF2-40B4-BE49-F238E27FC236}">
                  <a16:creationId xmlns:a16="http://schemas.microsoft.com/office/drawing/2014/main" id="{0FE202BB-F6CC-4F08-A8EF-E61AC444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44">
              <a:extLst>
                <a:ext uri="{FF2B5EF4-FFF2-40B4-BE49-F238E27FC236}">
                  <a16:creationId xmlns:a16="http://schemas.microsoft.com/office/drawing/2014/main" id="{B4BA0DD2-F34E-4CA7-9A1C-0009329B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45">
              <a:extLst>
                <a:ext uri="{FF2B5EF4-FFF2-40B4-BE49-F238E27FC236}">
                  <a16:creationId xmlns:a16="http://schemas.microsoft.com/office/drawing/2014/main" id="{B6388934-217B-4B74-A2DC-467D6A901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46">
              <a:extLst>
                <a:ext uri="{FF2B5EF4-FFF2-40B4-BE49-F238E27FC236}">
                  <a16:creationId xmlns:a16="http://schemas.microsoft.com/office/drawing/2014/main" id="{64DFFC04-1AD9-4457-8E93-2C0493962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44C54501-FEA7-41BE-A9E3-F247565BD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48">
              <a:extLst>
                <a:ext uri="{FF2B5EF4-FFF2-40B4-BE49-F238E27FC236}">
                  <a16:creationId xmlns:a16="http://schemas.microsoft.com/office/drawing/2014/main" id="{A891EAD9-676F-4CA8-B309-ED8AEB078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49">
              <a:extLst>
                <a:ext uri="{FF2B5EF4-FFF2-40B4-BE49-F238E27FC236}">
                  <a16:creationId xmlns:a16="http://schemas.microsoft.com/office/drawing/2014/main" id="{FFAF48F6-8FAC-484D-A545-2A16C15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50">
              <a:extLst>
                <a:ext uri="{FF2B5EF4-FFF2-40B4-BE49-F238E27FC236}">
                  <a16:creationId xmlns:a16="http://schemas.microsoft.com/office/drawing/2014/main" id="{302F78D5-CCC1-4353-B7FA-3B485571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51">
              <a:extLst>
                <a:ext uri="{FF2B5EF4-FFF2-40B4-BE49-F238E27FC236}">
                  <a16:creationId xmlns:a16="http://schemas.microsoft.com/office/drawing/2014/main" id="{220B160B-1C61-421D-ADD6-1B1DD4000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52">
              <a:extLst>
                <a:ext uri="{FF2B5EF4-FFF2-40B4-BE49-F238E27FC236}">
                  <a16:creationId xmlns:a16="http://schemas.microsoft.com/office/drawing/2014/main" id="{195D27EC-C067-462B-81D0-0722A8AC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53">
              <a:extLst>
                <a:ext uri="{FF2B5EF4-FFF2-40B4-BE49-F238E27FC236}">
                  <a16:creationId xmlns:a16="http://schemas.microsoft.com/office/drawing/2014/main" id="{9D096332-067C-4C08-9423-8CD4A2C94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54">
              <a:extLst>
                <a:ext uri="{FF2B5EF4-FFF2-40B4-BE49-F238E27FC236}">
                  <a16:creationId xmlns:a16="http://schemas.microsoft.com/office/drawing/2014/main" id="{6BA64E11-59BB-4EDE-9E1A-9D3AE024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55">
              <a:extLst>
                <a:ext uri="{FF2B5EF4-FFF2-40B4-BE49-F238E27FC236}">
                  <a16:creationId xmlns:a16="http://schemas.microsoft.com/office/drawing/2014/main" id="{820CD6D9-468E-4C8E-872F-AECEB6A3D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56">
              <a:extLst>
                <a:ext uri="{FF2B5EF4-FFF2-40B4-BE49-F238E27FC236}">
                  <a16:creationId xmlns:a16="http://schemas.microsoft.com/office/drawing/2014/main" id="{11586BEE-19E5-452D-9FB0-2E962A756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57">
              <a:extLst>
                <a:ext uri="{FF2B5EF4-FFF2-40B4-BE49-F238E27FC236}">
                  <a16:creationId xmlns:a16="http://schemas.microsoft.com/office/drawing/2014/main" id="{291683DE-F5D1-493A-81E1-1A5AE5AF1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58">
              <a:extLst>
                <a:ext uri="{FF2B5EF4-FFF2-40B4-BE49-F238E27FC236}">
                  <a16:creationId xmlns:a16="http://schemas.microsoft.com/office/drawing/2014/main" id="{270AE956-1D12-405E-83D8-F35C75966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59">
              <a:extLst>
                <a:ext uri="{FF2B5EF4-FFF2-40B4-BE49-F238E27FC236}">
                  <a16:creationId xmlns:a16="http://schemas.microsoft.com/office/drawing/2014/main" id="{7FEBFDFE-1B7E-481B-895C-00E988C0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60">
              <a:extLst>
                <a:ext uri="{FF2B5EF4-FFF2-40B4-BE49-F238E27FC236}">
                  <a16:creationId xmlns:a16="http://schemas.microsoft.com/office/drawing/2014/main" id="{E0C9AD6E-10E0-47FF-8155-0A185E391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61">
              <a:extLst>
                <a:ext uri="{FF2B5EF4-FFF2-40B4-BE49-F238E27FC236}">
                  <a16:creationId xmlns:a16="http://schemas.microsoft.com/office/drawing/2014/main" id="{6AB725AC-9173-4096-8C55-1A1444383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62">
              <a:extLst>
                <a:ext uri="{FF2B5EF4-FFF2-40B4-BE49-F238E27FC236}">
                  <a16:creationId xmlns:a16="http://schemas.microsoft.com/office/drawing/2014/main" id="{7F81ED68-FC1F-4940-B29C-52D964009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63">
              <a:extLst>
                <a:ext uri="{FF2B5EF4-FFF2-40B4-BE49-F238E27FC236}">
                  <a16:creationId xmlns:a16="http://schemas.microsoft.com/office/drawing/2014/main" id="{B58C550E-48AD-4C0A-BEBA-43B64CF28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64">
              <a:extLst>
                <a:ext uri="{FF2B5EF4-FFF2-40B4-BE49-F238E27FC236}">
                  <a16:creationId xmlns:a16="http://schemas.microsoft.com/office/drawing/2014/main" id="{25171302-FA78-4463-B021-266D48CD4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65">
              <a:extLst>
                <a:ext uri="{FF2B5EF4-FFF2-40B4-BE49-F238E27FC236}">
                  <a16:creationId xmlns:a16="http://schemas.microsoft.com/office/drawing/2014/main" id="{138D6818-6A55-4D3D-A039-80F195A31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EF842AD5-E62C-4D3A-B830-1C80E68DC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67">
              <a:extLst>
                <a:ext uri="{FF2B5EF4-FFF2-40B4-BE49-F238E27FC236}">
                  <a16:creationId xmlns:a16="http://schemas.microsoft.com/office/drawing/2014/main" id="{E29E6637-E4BF-497C-B302-BBAA828E9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68">
              <a:extLst>
                <a:ext uri="{FF2B5EF4-FFF2-40B4-BE49-F238E27FC236}">
                  <a16:creationId xmlns:a16="http://schemas.microsoft.com/office/drawing/2014/main" id="{1355F791-8BF5-4F3A-A386-72B80F427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69">
              <a:extLst>
                <a:ext uri="{FF2B5EF4-FFF2-40B4-BE49-F238E27FC236}">
                  <a16:creationId xmlns:a16="http://schemas.microsoft.com/office/drawing/2014/main" id="{DCF698CF-DC86-488D-BE26-AA2B3F4FE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86A79FC4-71D2-4982-9D9D-765824A0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71">
              <a:extLst>
                <a:ext uri="{FF2B5EF4-FFF2-40B4-BE49-F238E27FC236}">
                  <a16:creationId xmlns:a16="http://schemas.microsoft.com/office/drawing/2014/main" id="{FD5F218A-D385-4FEC-9491-A7CDBC77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72">
              <a:extLst>
                <a:ext uri="{FF2B5EF4-FFF2-40B4-BE49-F238E27FC236}">
                  <a16:creationId xmlns:a16="http://schemas.microsoft.com/office/drawing/2014/main" id="{FFF63AF7-8714-4F99-ACBA-1212215B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73">
              <a:extLst>
                <a:ext uri="{FF2B5EF4-FFF2-40B4-BE49-F238E27FC236}">
                  <a16:creationId xmlns:a16="http://schemas.microsoft.com/office/drawing/2014/main" id="{90793B22-4E63-480C-B4BB-0EF8EF24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74">
              <a:extLst>
                <a:ext uri="{FF2B5EF4-FFF2-40B4-BE49-F238E27FC236}">
                  <a16:creationId xmlns:a16="http://schemas.microsoft.com/office/drawing/2014/main" id="{E9F6684B-244D-4A4D-B389-4B8E1081C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75">
              <a:extLst>
                <a:ext uri="{FF2B5EF4-FFF2-40B4-BE49-F238E27FC236}">
                  <a16:creationId xmlns:a16="http://schemas.microsoft.com/office/drawing/2014/main" id="{CF2E260A-445E-41CE-BB22-6E385CAA0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76">
              <a:extLst>
                <a:ext uri="{FF2B5EF4-FFF2-40B4-BE49-F238E27FC236}">
                  <a16:creationId xmlns:a16="http://schemas.microsoft.com/office/drawing/2014/main" id="{4ED5D03D-B9D1-44BF-846C-33BDFE3AC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77">
              <a:extLst>
                <a:ext uri="{FF2B5EF4-FFF2-40B4-BE49-F238E27FC236}">
                  <a16:creationId xmlns:a16="http://schemas.microsoft.com/office/drawing/2014/main" id="{8AB7A4FD-7D43-4266-BE7B-49EADF5D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78">
              <a:extLst>
                <a:ext uri="{FF2B5EF4-FFF2-40B4-BE49-F238E27FC236}">
                  <a16:creationId xmlns:a16="http://schemas.microsoft.com/office/drawing/2014/main" id="{4E776919-EE7F-446A-A188-EBA33116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79">
              <a:extLst>
                <a:ext uri="{FF2B5EF4-FFF2-40B4-BE49-F238E27FC236}">
                  <a16:creationId xmlns:a16="http://schemas.microsoft.com/office/drawing/2014/main" id="{7D18619F-92DF-4287-9A91-9B5722513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80">
              <a:extLst>
                <a:ext uri="{FF2B5EF4-FFF2-40B4-BE49-F238E27FC236}">
                  <a16:creationId xmlns:a16="http://schemas.microsoft.com/office/drawing/2014/main" id="{1A53D1A7-C393-47EC-877A-3AC7EA65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81">
              <a:extLst>
                <a:ext uri="{FF2B5EF4-FFF2-40B4-BE49-F238E27FC236}">
                  <a16:creationId xmlns:a16="http://schemas.microsoft.com/office/drawing/2014/main" id="{4924F45B-4566-4453-B72D-B90C5E75E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82">
              <a:extLst>
                <a:ext uri="{FF2B5EF4-FFF2-40B4-BE49-F238E27FC236}">
                  <a16:creationId xmlns:a16="http://schemas.microsoft.com/office/drawing/2014/main" id="{F73BA509-BA69-429D-AFD3-B90AD0D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83">
              <a:extLst>
                <a:ext uri="{FF2B5EF4-FFF2-40B4-BE49-F238E27FC236}">
                  <a16:creationId xmlns:a16="http://schemas.microsoft.com/office/drawing/2014/main" id="{07236721-9465-4B85-93D6-A4F333110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84">
              <a:extLst>
                <a:ext uri="{FF2B5EF4-FFF2-40B4-BE49-F238E27FC236}">
                  <a16:creationId xmlns:a16="http://schemas.microsoft.com/office/drawing/2014/main" id="{9AF22E78-6A1F-4F3D-9F58-0859F89BF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85">
              <a:extLst>
                <a:ext uri="{FF2B5EF4-FFF2-40B4-BE49-F238E27FC236}">
                  <a16:creationId xmlns:a16="http://schemas.microsoft.com/office/drawing/2014/main" id="{98824B03-C409-4A3D-B4C8-68916A564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86">
              <a:extLst>
                <a:ext uri="{FF2B5EF4-FFF2-40B4-BE49-F238E27FC236}">
                  <a16:creationId xmlns:a16="http://schemas.microsoft.com/office/drawing/2014/main" id="{3B586514-FB2D-419B-8E0D-201D31AB5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87">
              <a:extLst>
                <a:ext uri="{FF2B5EF4-FFF2-40B4-BE49-F238E27FC236}">
                  <a16:creationId xmlns:a16="http://schemas.microsoft.com/office/drawing/2014/main" id="{0CA47402-7826-42C9-A41D-56DF4DECF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88">
              <a:extLst>
                <a:ext uri="{FF2B5EF4-FFF2-40B4-BE49-F238E27FC236}">
                  <a16:creationId xmlns:a16="http://schemas.microsoft.com/office/drawing/2014/main" id="{F4A0C5A8-BE2F-4B9E-8378-F0A070A1B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89">
              <a:extLst>
                <a:ext uri="{FF2B5EF4-FFF2-40B4-BE49-F238E27FC236}">
                  <a16:creationId xmlns:a16="http://schemas.microsoft.com/office/drawing/2014/main" id="{3CC41A97-2982-4051-BFA9-AC9B564D7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90">
              <a:extLst>
                <a:ext uri="{FF2B5EF4-FFF2-40B4-BE49-F238E27FC236}">
                  <a16:creationId xmlns:a16="http://schemas.microsoft.com/office/drawing/2014/main" id="{7BDAA860-7194-4EA2-8A90-3E7D623E5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91">
              <a:extLst>
                <a:ext uri="{FF2B5EF4-FFF2-40B4-BE49-F238E27FC236}">
                  <a16:creationId xmlns:a16="http://schemas.microsoft.com/office/drawing/2014/main" id="{8A39CD2C-366F-45A4-8FFF-2406C9A8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92">
              <a:extLst>
                <a:ext uri="{FF2B5EF4-FFF2-40B4-BE49-F238E27FC236}">
                  <a16:creationId xmlns:a16="http://schemas.microsoft.com/office/drawing/2014/main" id="{F7D82336-2C49-4145-A772-0B341C88B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93">
              <a:extLst>
                <a:ext uri="{FF2B5EF4-FFF2-40B4-BE49-F238E27FC236}">
                  <a16:creationId xmlns:a16="http://schemas.microsoft.com/office/drawing/2014/main" id="{CC072634-5456-41F8-8DFB-FA41FA93F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94">
              <a:extLst>
                <a:ext uri="{FF2B5EF4-FFF2-40B4-BE49-F238E27FC236}">
                  <a16:creationId xmlns:a16="http://schemas.microsoft.com/office/drawing/2014/main" id="{8736B961-CD4B-44E1-B1B8-E7CE35D8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95">
              <a:extLst>
                <a:ext uri="{FF2B5EF4-FFF2-40B4-BE49-F238E27FC236}">
                  <a16:creationId xmlns:a16="http://schemas.microsoft.com/office/drawing/2014/main" id="{7294D8D4-2B9B-4677-8D9D-6998F5F3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96">
              <a:extLst>
                <a:ext uri="{FF2B5EF4-FFF2-40B4-BE49-F238E27FC236}">
                  <a16:creationId xmlns:a16="http://schemas.microsoft.com/office/drawing/2014/main" id="{3A5B98B2-18B9-4EB2-AA00-0A8DD6572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Freeform 97">
              <a:extLst>
                <a:ext uri="{FF2B5EF4-FFF2-40B4-BE49-F238E27FC236}">
                  <a16:creationId xmlns:a16="http://schemas.microsoft.com/office/drawing/2014/main" id="{3CC0314E-34F5-4FE1-9486-CCF67E815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98">
              <a:extLst>
                <a:ext uri="{FF2B5EF4-FFF2-40B4-BE49-F238E27FC236}">
                  <a16:creationId xmlns:a16="http://schemas.microsoft.com/office/drawing/2014/main" id="{E3F8E23E-5F06-4AB5-9D63-691AF73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99">
              <a:extLst>
                <a:ext uri="{FF2B5EF4-FFF2-40B4-BE49-F238E27FC236}">
                  <a16:creationId xmlns:a16="http://schemas.microsoft.com/office/drawing/2014/main" id="{BE703149-DAED-4AF3-9498-38D0DD5DE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Freeform 100">
              <a:extLst>
                <a:ext uri="{FF2B5EF4-FFF2-40B4-BE49-F238E27FC236}">
                  <a16:creationId xmlns:a16="http://schemas.microsoft.com/office/drawing/2014/main" id="{1DAD0606-F8C7-4BDE-97C0-6A9A6E6BD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" name="Freeform 101">
              <a:extLst>
                <a:ext uri="{FF2B5EF4-FFF2-40B4-BE49-F238E27FC236}">
                  <a16:creationId xmlns:a16="http://schemas.microsoft.com/office/drawing/2014/main" id="{BEF179A3-69D6-42EE-AB2B-E9FBEBD20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Freeform 102">
              <a:extLst>
                <a:ext uri="{FF2B5EF4-FFF2-40B4-BE49-F238E27FC236}">
                  <a16:creationId xmlns:a16="http://schemas.microsoft.com/office/drawing/2014/main" id="{B8C9A0E1-1C20-439A-A8BB-B9D23922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103">
              <a:extLst>
                <a:ext uri="{FF2B5EF4-FFF2-40B4-BE49-F238E27FC236}">
                  <a16:creationId xmlns:a16="http://schemas.microsoft.com/office/drawing/2014/main" id="{BA2E49D5-69D9-4D8E-9B40-0DD8E7BD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Freeform 104">
              <a:extLst>
                <a:ext uri="{FF2B5EF4-FFF2-40B4-BE49-F238E27FC236}">
                  <a16:creationId xmlns:a16="http://schemas.microsoft.com/office/drawing/2014/main" id="{1A26D4B7-020A-446A-B7C9-3841FC885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105">
              <a:extLst>
                <a:ext uri="{FF2B5EF4-FFF2-40B4-BE49-F238E27FC236}">
                  <a16:creationId xmlns:a16="http://schemas.microsoft.com/office/drawing/2014/main" id="{C7BC006A-F88D-4EF6-B205-DB1799B6D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97BF6CDF-B2A2-4D5C-9DC9-F6354665C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Freeform 107">
              <a:extLst>
                <a:ext uri="{FF2B5EF4-FFF2-40B4-BE49-F238E27FC236}">
                  <a16:creationId xmlns:a16="http://schemas.microsoft.com/office/drawing/2014/main" id="{25DFC6F1-5567-4F79-A2A2-61973967B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Freeform 108">
              <a:extLst>
                <a:ext uri="{FF2B5EF4-FFF2-40B4-BE49-F238E27FC236}">
                  <a16:creationId xmlns:a16="http://schemas.microsoft.com/office/drawing/2014/main" id="{92E32917-ECD5-49AF-A188-298CAEBA1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109">
              <a:extLst>
                <a:ext uri="{FF2B5EF4-FFF2-40B4-BE49-F238E27FC236}">
                  <a16:creationId xmlns:a16="http://schemas.microsoft.com/office/drawing/2014/main" id="{DAFFD5F4-0E52-4197-B3CD-64D51E755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110">
              <a:extLst>
                <a:ext uri="{FF2B5EF4-FFF2-40B4-BE49-F238E27FC236}">
                  <a16:creationId xmlns:a16="http://schemas.microsoft.com/office/drawing/2014/main" id="{14354D74-432A-4641-9454-1B98F9A99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Freeform 111">
              <a:extLst>
                <a:ext uri="{FF2B5EF4-FFF2-40B4-BE49-F238E27FC236}">
                  <a16:creationId xmlns:a16="http://schemas.microsoft.com/office/drawing/2014/main" id="{57408154-3C4B-432F-86A1-536470F96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7" name="Freeform 112">
              <a:extLst>
                <a:ext uri="{FF2B5EF4-FFF2-40B4-BE49-F238E27FC236}">
                  <a16:creationId xmlns:a16="http://schemas.microsoft.com/office/drawing/2014/main" id="{665758AB-C74D-4AE8-82A3-51A8962F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Freeform 113">
              <a:extLst>
                <a:ext uri="{FF2B5EF4-FFF2-40B4-BE49-F238E27FC236}">
                  <a16:creationId xmlns:a16="http://schemas.microsoft.com/office/drawing/2014/main" id="{C0711394-7ED9-46DB-9A97-28A9D9D98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114">
              <a:extLst>
                <a:ext uri="{FF2B5EF4-FFF2-40B4-BE49-F238E27FC236}">
                  <a16:creationId xmlns:a16="http://schemas.microsoft.com/office/drawing/2014/main" id="{20E3CE55-489D-4826-A126-3CEE03303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Freeform 115">
              <a:extLst>
                <a:ext uri="{FF2B5EF4-FFF2-40B4-BE49-F238E27FC236}">
                  <a16:creationId xmlns:a16="http://schemas.microsoft.com/office/drawing/2014/main" id="{DC694DA2-2440-42D8-989D-E5859E41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16">
              <a:extLst>
                <a:ext uri="{FF2B5EF4-FFF2-40B4-BE49-F238E27FC236}">
                  <a16:creationId xmlns:a16="http://schemas.microsoft.com/office/drawing/2014/main" id="{453F6D5A-7000-4FAF-A1B8-293EB2EE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17">
              <a:extLst>
                <a:ext uri="{FF2B5EF4-FFF2-40B4-BE49-F238E27FC236}">
                  <a16:creationId xmlns:a16="http://schemas.microsoft.com/office/drawing/2014/main" id="{854DFFB8-6B6A-44CD-94A3-0C1669BB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118">
              <a:extLst>
                <a:ext uri="{FF2B5EF4-FFF2-40B4-BE49-F238E27FC236}">
                  <a16:creationId xmlns:a16="http://schemas.microsoft.com/office/drawing/2014/main" id="{E6149D12-FBE0-451D-BBEB-1FD237995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19">
              <a:extLst>
                <a:ext uri="{FF2B5EF4-FFF2-40B4-BE49-F238E27FC236}">
                  <a16:creationId xmlns:a16="http://schemas.microsoft.com/office/drawing/2014/main" id="{21FDAB24-9B06-4108-B631-809E108F3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20">
              <a:extLst>
                <a:ext uri="{FF2B5EF4-FFF2-40B4-BE49-F238E27FC236}">
                  <a16:creationId xmlns:a16="http://schemas.microsoft.com/office/drawing/2014/main" id="{02E4F3C3-6C84-41E6-B34A-C7222DBCC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21">
              <a:extLst>
                <a:ext uri="{FF2B5EF4-FFF2-40B4-BE49-F238E27FC236}">
                  <a16:creationId xmlns:a16="http://schemas.microsoft.com/office/drawing/2014/main" id="{088E61C9-FB64-4D62-BCB4-16FEBDB15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Freeform 122">
              <a:extLst>
                <a:ext uri="{FF2B5EF4-FFF2-40B4-BE49-F238E27FC236}">
                  <a16:creationId xmlns:a16="http://schemas.microsoft.com/office/drawing/2014/main" id="{05A93ADB-573B-4A66-B8B0-A1F21C72D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23">
              <a:extLst>
                <a:ext uri="{FF2B5EF4-FFF2-40B4-BE49-F238E27FC236}">
                  <a16:creationId xmlns:a16="http://schemas.microsoft.com/office/drawing/2014/main" id="{66D212A1-7F6D-463F-8C1A-D3BAA4EBB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124">
              <a:extLst>
                <a:ext uri="{FF2B5EF4-FFF2-40B4-BE49-F238E27FC236}">
                  <a16:creationId xmlns:a16="http://schemas.microsoft.com/office/drawing/2014/main" id="{ADEB539B-026C-40FF-ABE6-AF732D943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25">
              <a:extLst>
                <a:ext uri="{FF2B5EF4-FFF2-40B4-BE49-F238E27FC236}">
                  <a16:creationId xmlns:a16="http://schemas.microsoft.com/office/drawing/2014/main" id="{1F6BECE8-46A0-4B1D-8B5F-57EB1924F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26">
              <a:extLst>
                <a:ext uri="{FF2B5EF4-FFF2-40B4-BE49-F238E27FC236}">
                  <a16:creationId xmlns:a16="http://schemas.microsoft.com/office/drawing/2014/main" id="{0684B5BE-ADA0-4098-B5AC-67FD5EAE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27">
              <a:extLst>
                <a:ext uri="{FF2B5EF4-FFF2-40B4-BE49-F238E27FC236}">
                  <a16:creationId xmlns:a16="http://schemas.microsoft.com/office/drawing/2014/main" id="{34F8BC90-4766-47A5-AC15-7E2C34700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28">
              <a:extLst>
                <a:ext uri="{FF2B5EF4-FFF2-40B4-BE49-F238E27FC236}">
                  <a16:creationId xmlns:a16="http://schemas.microsoft.com/office/drawing/2014/main" id="{A0C80670-EC07-4B96-BA45-88566FBE7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29">
              <a:extLst>
                <a:ext uri="{FF2B5EF4-FFF2-40B4-BE49-F238E27FC236}">
                  <a16:creationId xmlns:a16="http://schemas.microsoft.com/office/drawing/2014/main" id="{66D69B6F-E19D-47F0-BAB3-AF7B24D11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30">
              <a:extLst>
                <a:ext uri="{FF2B5EF4-FFF2-40B4-BE49-F238E27FC236}">
                  <a16:creationId xmlns:a16="http://schemas.microsoft.com/office/drawing/2014/main" id="{ED77C588-CE61-4DEB-85C9-96CBCE2BE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31">
              <a:extLst>
                <a:ext uri="{FF2B5EF4-FFF2-40B4-BE49-F238E27FC236}">
                  <a16:creationId xmlns:a16="http://schemas.microsoft.com/office/drawing/2014/main" id="{CDCB158C-295D-40EA-9D14-579BF18B7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32">
              <a:extLst>
                <a:ext uri="{FF2B5EF4-FFF2-40B4-BE49-F238E27FC236}">
                  <a16:creationId xmlns:a16="http://schemas.microsoft.com/office/drawing/2014/main" id="{FC4F34E0-6877-44B5-8268-5E3BF2FCB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33">
              <a:extLst>
                <a:ext uri="{FF2B5EF4-FFF2-40B4-BE49-F238E27FC236}">
                  <a16:creationId xmlns:a16="http://schemas.microsoft.com/office/drawing/2014/main" id="{E9EAEBCA-9255-46AE-915A-53C8C290B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34">
              <a:extLst>
                <a:ext uri="{FF2B5EF4-FFF2-40B4-BE49-F238E27FC236}">
                  <a16:creationId xmlns:a16="http://schemas.microsoft.com/office/drawing/2014/main" id="{20AA4800-B48B-4DAD-90D6-C1318010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35">
              <a:extLst>
                <a:ext uri="{FF2B5EF4-FFF2-40B4-BE49-F238E27FC236}">
                  <a16:creationId xmlns:a16="http://schemas.microsoft.com/office/drawing/2014/main" id="{149CEF16-26D1-41B0-BB49-A73049393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36">
              <a:extLst>
                <a:ext uri="{FF2B5EF4-FFF2-40B4-BE49-F238E27FC236}">
                  <a16:creationId xmlns:a16="http://schemas.microsoft.com/office/drawing/2014/main" id="{D5A00C43-A867-4AB4-8EE3-9545C4EE8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37">
              <a:extLst>
                <a:ext uri="{FF2B5EF4-FFF2-40B4-BE49-F238E27FC236}">
                  <a16:creationId xmlns:a16="http://schemas.microsoft.com/office/drawing/2014/main" id="{B3BB011A-AAA0-431D-873B-DB1F9660C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38">
              <a:extLst>
                <a:ext uri="{FF2B5EF4-FFF2-40B4-BE49-F238E27FC236}">
                  <a16:creationId xmlns:a16="http://schemas.microsoft.com/office/drawing/2014/main" id="{718073CC-ED74-4390-ADFF-05E36AB90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39">
              <a:extLst>
                <a:ext uri="{FF2B5EF4-FFF2-40B4-BE49-F238E27FC236}">
                  <a16:creationId xmlns:a16="http://schemas.microsoft.com/office/drawing/2014/main" id="{83B8C1AF-CD53-44B1-B053-A2DC9046D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40">
              <a:extLst>
                <a:ext uri="{FF2B5EF4-FFF2-40B4-BE49-F238E27FC236}">
                  <a16:creationId xmlns:a16="http://schemas.microsoft.com/office/drawing/2014/main" id="{46854080-1B33-4EE0-B841-374EB8FF2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41">
              <a:extLst>
                <a:ext uri="{FF2B5EF4-FFF2-40B4-BE49-F238E27FC236}">
                  <a16:creationId xmlns:a16="http://schemas.microsoft.com/office/drawing/2014/main" id="{07A0210E-F732-4C7D-B0EC-90889E92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42">
              <a:extLst>
                <a:ext uri="{FF2B5EF4-FFF2-40B4-BE49-F238E27FC236}">
                  <a16:creationId xmlns:a16="http://schemas.microsoft.com/office/drawing/2014/main" id="{0FFA8DBE-C210-49D6-9D61-3C2A6C983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43">
              <a:extLst>
                <a:ext uri="{FF2B5EF4-FFF2-40B4-BE49-F238E27FC236}">
                  <a16:creationId xmlns:a16="http://schemas.microsoft.com/office/drawing/2014/main" id="{443C2B61-AEE9-4426-B7B9-1747C50AD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44">
              <a:extLst>
                <a:ext uri="{FF2B5EF4-FFF2-40B4-BE49-F238E27FC236}">
                  <a16:creationId xmlns:a16="http://schemas.microsoft.com/office/drawing/2014/main" id="{75FACB4A-2891-4C5B-A337-DBE3B0192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45">
              <a:extLst>
                <a:ext uri="{FF2B5EF4-FFF2-40B4-BE49-F238E27FC236}">
                  <a16:creationId xmlns:a16="http://schemas.microsoft.com/office/drawing/2014/main" id="{7C6A80F1-B865-4DFB-8066-9BD8EB2C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1" name="Freeform 146">
              <a:extLst>
                <a:ext uri="{FF2B5EF4-FFF2-40B4-BE49-F238E27FC236}">
                  <a16:creationId xmlns:a16="http://schemas.microsoft.com/office/drawing/2014/main" id="{047391CA-D819-4B01-94AF-F737B94CA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147">
              <a:extLst>
                <a:ext uri="{FF2B5EF4-FFF2-40B4-BE49-F238E27FC236}">
                  <a16:creationId xmlns:a16="http://schemas.microsoft.com/office/drawing/2014/main" id="{81BA5149-F7C6-4A5C-BA14-1290E3F37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Freeform 148">
              <a:extLst>
                <a:ext uri="{FF2B5EF4-FFF2-40B4-BE49-F238E27FC236}">
                  <a16:creationId xmlns:a16="http://schemas.microsoft.com/office/drawing/2014/main" id="{853383ED-F515-4174-AE42-54EBD0BC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4" name="Freeform 149">
              <a:extLst>
                <a:ext uri="{FF2B5EF4-FFF2-40B4-BE49-F238E27FC236}">
                  <a16:creationId xmlns:a16="http://schemas.microsoft.com/office/drawing/2014/main" id="{D83B0D0C-6BEC-4955-BC31-AE12B57C2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5" name="Freeform 150">
              <a:extLst>
                <a:ext uri="{FF2B5EF4-FFF2-40B4-BE49-F238E27FC236}">
                  <a16:creationId xmlns:a16="http://schemas.microsoft.com/office/drawing/2014/main" id="{E5967648-B4D8-4E39-8BB2-084AEA9B8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6" name="Freeform 151">
              <a:extLst>
                <a:ext uri="{FF2B5EF4-FFF2-40B4-BE49-F238E27FC236}">
                  <a16:creationId xmlns:a16="http://schemas.microsoft.com/office/drawing/2014/main" id="{1AEE30D1-8D7D-4144-8E3F-9A210C389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7" name="Freeform 152">
              <a:extLst>
                <a:ext uri="{FF2B5EF4-FFF2-40B4-BE49-F238E27FC236}">
                  <a16:creationId xmlns:a16="http://schemas.microsoft.com/office/drawing/2014/main" id="{3148C513-FA93-475E-B7CA-47A9E92A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8" name="Freeform 153">
              <a:extLst>
                <a:ext uri="{FF2B5EF4-FFF2-40B4-BE49-F238E27FC236}">
                  <a16:creationId xmlns:a16="http://schemas.microsoft.com/office/drawing/2014/main" id="{2DD7A271-B9FB-49BF-8ED2-D5C6173B1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9" name="Freeform 154">
              <a:extLst>
                <a:ext uri="{FF2B5EF4-FFF2-40B4-BE49-F238E27FC236}">
                  <a16:creationId xmlns:a16="http://schemas.microsoft.com/office/drawing/2014/main" id="{3D5E2DAD-F719-4798-9A4F-F2088A2B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0" name="Freeform 155">
              <a:extLst>
                <a:ext uri="{FF2B5EF4-FFF2-40B4-BE49-F238E27FC236}">
                  <a16:creationId xmlns:a16="http://schemas.microsoft.com/office/drawing/2014/main" id="{77DD565F-23E9-4AB0-884B-F1045961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156">
              <a:extLst>
                <a:ext uri="{FF2B5EF4-FFF2-40B4-BE49-F238E27FC236}">
                  <a16:creationId xmlns:a16="http://schemas.microsoft.com/office/drawing/2014/main" id="{9D5487F2-3CF3-487C-98E0-81953F27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2" name="Freeform 157">
              <a:extLst>
                <a:ext uri="{FF2B5EF4-FFF2-40B4-BE49-F238E27FC236}">
                  <a16:creationId xmlns:a16="http://schemas.microsoft.com/office/drawing/2014/main" id="{99B933ED-2830-4153-8490-8309E6F8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3" name="Freeform 158">
              <a:extLst>
                <a:ext uri="{FF2B5EF4-FFF2-40B4-BE49-F238E27FC236}">
                  <a16:creationId xmlns:a16="http://schemas.microsoft.com/office/drawing/2014/main" id="{630414C5-0435-4DC9-8C2C-CA8FCC13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4" name="Freeform 159">
              <a:extLst>
                <a:ext uri="{FF2B5EF4-FFF2-40B4-BE49-F238E27FC236}">
                  <a16:creationId xmlns:a16="http://schemas.microsoft.com/office/drawing/2014/main" id="{EC906FC5-E592-4A72-A5CF-5D0C7A62C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5" name="Freeform 160">
              <a:extLst>
                <a:ext uri="{FF2B5EF4-FFF2-40B4-BE49-F238E27FC236}">
                  <a16:creationId xmlns:a16="http://schemas.microsoft.com/office/drawing/2014/main" id="{64109CE3-8AC5-4380-8DAC-12C45E26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6" name="Freeform 161">
              <a:extLst>
                <a:ext uri="{FF2B5EF4-FFF2-40B4-BE49-F238E27FC236}">
                  <a16:creationId xmlns:a16="http://schemas.microsoft.com/office/drawing/2014/main" id="{8AA10ACF-83F4-42F1-8FC6-4604D89C1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7" name="Freeform 162">
              <a:extLst>
                <a:ext uri="{FF2B5EF4-FFF2-40B4-BE49-F238E27FC236}">
                  <a16:creationId xmlns:a16="http://schemas.microsoft.com/office/drawing/2014/main" id="{8484B803-ADE8-4EFC-B188-0B282CAAB2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163">
              <a:extLst>
                <a:ext uri="{FF2B5EF4-FFF2-40B4-BE49-F238E27FC236}">
                  <a16:creationId xmlns:a16="http://schemas.microsoft.com/office/drawing/2014/main" id="{4B5CDA56-E76D-490C-9BB6-A83689827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164">
              <a:extLst>
                <a:ext uri="{FF2B5EF4-FFF2-40B4-BE49-F238E27FC236}">
                  <a16:creationId xmlns:a16="http://schemas.microsoft.com/office/drawing/2014/main" id="{F0307C24-E4AD-4F87-B802-4C0796F47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0" name="Freeform 165">
              <a:extLst>
                <a:ext uri="{FF2B5EF4-FFF2-40B4-BE49-F238E27FC236}">
                  <a16:creationId xmlns:a16="http://schemas.microsoft.com/office/drawing/2014/main" id="{D83AE55D-77BE-419C-8E92-5C8B3FBD1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1" name="Freeform 166">
              <a:extLst>
                <a:ext uri="{FF2B5EF4-FFF2-40B4-BE49-F238E27FC236}">
                  <a16:creationId xmlns:a16="http://schemas.microsoft.com/office/drawing/2014/main" id="{8CD9F4E0-0183-4F3E-B5E0-E6E4BFDC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167">
              <a:extLst>
                <a:ext uri="{FF2B5EF4-FFF2-40B4-BE49-F238E27FC236}">
                  <a16:creationId xmlns:a16="http://schemas.microsoft.com/office/drawing/2014/main" id="{CFE2CDD7-BCE5-4781-AA40-9C8C94204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168">
              <a:extLst>
                <a:ext uri="{FF2B5EF4-FFF2-40B4-BE49-F238E27FC236}">
                  <a16:creationId xmlns:a16="http://schemas.microsoft.com/office/drawing/2014/main" id="{6B666D3E-3D1F-463B-B6A5-1B809907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4" name="Freeform 169">
              <a:extLst>
                <a:ext uri="{FF2B5EF4-FFF2-40B4-BE49-F238E27FC236}">
                  <a16:creationId xmlns:a16="http://schemas.microsoft.com/office/drawing/2014/main" id="{B01E9466-7499-4060-9C46-838135666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5" name="Freeform 170">
              <a:extLst>
                <a:ext uri="{FF2B5EF4-FFF2-40B4-BE49-F238E27FC236}">
                  <a16:creationId xmlns:a16="http://schemas.microsoft.com/office/drawing/2014/main" id="{C60200BF-E9D3-4634-9229-DB5DBDBC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171">
              <a:extLst>
                <a:ext uri="{FF2B5EF4-FFF2-40B4-BE49-F238E27FC236}">
                  <a16:creationId xmlns:a16="http://schemas.microsoft.com/office/drawing/2014/main" id="{396713CF-5D81-4A83-B492-FDA5D3B6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Freeform 172">
              <a:extLst>
                <a:ext uri="{FF2B5EF4-FFF2-40B4-BE49-F238E27FC236}">
                  <a16:creationId xmlns:a16="http://schemas.microsoft.com/office/drawing/2014/main" id="{CFD85F8C-803B-4803-AB1F-9E762A7F5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8" name="Freeform 173">
              <a:extLst>
                <a:ext uri="{FF2B5EF4-FFF2-40B4-BE49-F238E27FC236}">
                  <a16:creationId xmlns:a16="http://schemas.microsoft.com/office/drawing/2014/main" id="{4B89C858-45BA-4D5C-B3E8-6FF5DB412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9" name="Freeform 174">
              <a:extLst>
                <a:ext uri="{FF2B5EF4-FFF2-40B4-BE49-F238E27FC236}">
                  <a16:creationId xmlns:a16="http://schemas.microsoft.com/office/drawing/2014/main" id="{43542545-68B4-46E7-9C99-83041A88A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0" name="Freeform 175">
              <a:extLst>
                <a:ext uri="{FF2B5EF4-FFF2-40B4-BE49-F238E27FC236}">
                  <a16:creationId xmlns:a16="http://schemas.microsoft.com/office/drawing/2014/main" id="{B404519B-300A-47D5-A1EC-06C6B683D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1" name="Freeform 176">
              <a:extLst>
                <a:ext uri="{FF2B5EF4-FFF2-40B4-BE49-F238E27FC236}">
                  <a16:creationId xmlns:a16="http://schemas.microsoft.com/office/drawing/2014/main" id="{47E2DCCF-9741-4967-B01B-B628139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2" name="Freeform 177">
              <a:extLst>
                <a:ext uri="{FF2B5EF4-FFF2-40B4-BE49-F238E27FC236}">
                  <a16:creationId xmlns:a16="http://schemas.microsoft.com/office/drawing/2014/main" id="{82935201-87B5-4C2B-BAE0-E722FA5AD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3" name="Freeform 178">
              <a:extLst>
                <a:ext uri="{FF2B5EF4-FFF2-40B4-BE49-F238E27FC236}">
                  <a16:creationId xmlns:a16="http://schemas.microsoft.com/office/drawing/2014/main" id="{72499F22-F13D-4C20-9B65-BD80D4F8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Freeform 179">
              <a:extLst>
                <a:ext uri="{FF2B5EF4-FFF2-40B4-BE49-F238E27FC236}">
                  <a16:creationId xmlns:a16="http://schemas.microsoft.com/office/drawing/2014/main" id="{C680D27B-FC12-48C2-8B94-91FC8D82A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5" name="Freeform 180">
              <a:extLst>
                <a:ext uri="{FF2B5EF4-FFF2-40B4-BE49-F238E27FC236}">
                  <a16:creationId xmlns:a16="http://schemas.microsoft.com/office/drawing/2014/main" id="{9BEB4E65-5EDA-408E-8770-64C567F7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6" name="Freeform 181">
              <a:extLst>
                <a:ext uri="{FF2B5EF4-FFF2-40B4-BE49-F238E27FC236}">
                  <a16:creationId xmlns:a16="http://schemas.microsoft.com/office/drawing/2014/main" id="{8FB6E606-A281-4F98-8DA4-072370C2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7" name="Freeform 182">
              <a:extLst>
                <a:ext uri="{FF2B5EF4-FFF2-40B4-BE49-F238E27FC236}">
                  <a16:creationId xmlns:a16="http://schemas.microsoft.com/office/drawing/2014/main" id="{6D34E328-C4C0-47F8-B4F2-D7D3FC90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8" name="Freeform 183">
              <a:extLst>
                <a:ext uri="{FF2B5EF4-FFF2-40B4-BE49-F238E27FC236}">
                  <a16:creationId xmlns:a16="http://schemas.microsoft.com/office/drawing/2014/main" id="{F01CAA52-C272-43EB-AF4C-0F9223E39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9" name="Freeform 184">
              <a:extLst>
                <a:ext uri="{FF2B5EF4-FFF2-40B4-BE49-F238E27FC236}">
                  <a16:creationId xmlns:a16="http://schemas.microsoft.com/office/drawing/2014/main" id="{F5B8510C-A3AB-4757-BCCB-7B9A25DB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0" name="Freeform 185">
              <a:extLst>
                <a:ext uri="{FF2B5EF4-FFF2-40B4-BE49-F238E27FC236}">
                  <a16:creationId xmlns:a16="http://schemas.microsoft.com/office/drawing/2014/main" id="{ABD3EBFB-3C75-49F6-A390-9895AAB1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1" name="Freeform 186">
              <a:extLst>
                <a:ext uri="{FF2B5EF4-FFF2-40B4-BE49-F238E27FC236}">
                  <a16:creationId xmlns:a16="http://schemas.microsoft.com/office/drawing/2014/main" id="{6EF6713C-015F-4886-B825-8CEB7851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" name="Freeform 187">
              <a:extLst>
                <a:ext uri="{FF2B5EF4-FFF2-40B4-BE49-F238E27FC236}">
                  <a16:creationId xmlns:a16="http://schemas.microsoft.com/office/drawing/2014/main" id="{1B2629BA-9124-4F26-A8E0-BE046ED63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47A48858-044F-407B-BD97-82A848C757A0}"/>
              </a:ext>
            </a:extLst>
          </p:cNvPr>
          <p:cNvSpPr/>
          <p:nvPr/>
        </p:nvSpPr>
        <p:spPr>
          <a:xfrm flipH="1">
            <a:off x="11401025" y="566839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C2295A-0452-4F00-A7A2-FC681895954A}"/>
              </a:ext>
            </a:extLst>
          </p:cNvPr>
          <p:cNvSpPr/>
          <p:nvPr/>
        </p:nvSpPr>
        <p:spPr>
          <a:xfrm>
            <a:off x="11242005" y="1969756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94266D-8BF5-4837-8EE7-C416D1452A11}"/>
              </a:ext>
            </a:extLst>
          </p:cNvPr>
          <p:cNvSpPr/>
          <p:nvPr/>
        </p:nvSpPr>
        <p:spPr>
          <a:xfrm flipH="1">
            <a:off x="10016479" y="286507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854B3-906B-46DE-8041-464CF6ABB02B}"/>
              </a:ext>
            </a:extLst>
          </p:cNvPr>
          <p:cNvSpPr/>
          <p:nvPr/>
        </p:nvSpPr>
        <p:spPr>
          <a:xfrm flipH="1">
            <a:off x="8638162" y="3053785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5726A7-16BF-4A7C-A4D1-542A630AAA4C}"/>
              </a:ext>
            </a:extLst>
          </p:cNvPr>
          <p:cNvSpPr/>
          <p:nvPr/>
        </p:nvSpPr>
        <p:spPr>
          <a:xfrm>
            <a:off x="8806800" y="2035605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0D2F93-66F0-464F-8809-9EF7B1BCA8D6}"/>
              </a:ext>
            </a:extLst>
          </p:cNvPr>
          <p:cNvSpPr/>
          <p:nvPr/>
        </p:nvSpPr>
        <p:spPr>
          <a:xfrm>
            <a:off x="9258372" y="430123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FDDEB-0295-4789-B0B6-31C22E470682}"/>
              </a:ext>
            </a:extLst>
          </p:cNvPr>
          <p:cNvSpPr/>
          <p:nvPr/>
        </p:nvSpPr>
        <p:spPr>
          <a:xfrm>
            <a:off x="7972586" y="4185450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40C0B-CFFA-4321-A5AC-DF02812F23CA}"/>
              </a:ext>
            </a:extLst>
          </p:cNvPr>
          <p:cNvSpPr/>
          <p:nvPr/>
        </p:nvSpPr>
        <p:spPr>
          <a:xfrm>
            <a:off x="6799095" y="3520731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6817CF-501B-4609-AE16-8598EBE30131}"/>
              </a:ext>
            </a:extLst>
          </p:cNvPr>
          <p:cNvSpPr/>
          <p:nvPr/>
        </p:nvSpPr>
        <p:spPr>
          <a:xfrm flipH="1">
            <a:off x="9702461" y="388094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1B0FAF-EA8A-4FC9-BB46-691A40563574}"/>
              </a:ext>
            </a:extLst>
          </p:cNvPr>
          <p:cNvSpPr/>
          <p:nvPr/>
        </p:nvSpPr>
        <p:spPr>
          <a:xfrm>
            <a:off x="5188626" y="4137934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61CC41-F71B-405E-9DBE-3652E12773C1}"/>
              </a:ext>
            </a:extLst>
          </p:cNvPr>
          <p:cNvSpPr/>
          <p:nvPr/>
        </p:nvSpPr>
        <p:spPr>
          <a:xfrm flipH="1">
            <a:off x="4529120" y="5229821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6CBFE-EAF7-4FD4-B332-47F3A63A6C86}"/>
              </a:ext>
            </a:extLst>
          </p:cNvPr>
          <p:cNvSpPr/>
          <p:nvPr/>
        </p:nvSpPr>
        <p:spPr>
          <a:xfrm flipH="1">
            <a:off x="4208130" y="3393145"/>
            <a:ext cx="392933" cy="39291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A569BE-3BE9-4502-B885-EE776F491257}"/>
              </a:ext>
            </a:extLst>
          </p:cNvPr>
          <p:cNvSpPr/>
          <p:nvPr/>
        </p:nvSpPr>
        <p:spPr>
          <a:xfrm flipH="1">
            <a:off x="2546509" y="4961143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29B5E3-0D27-415B-81C3-6E77070FA81A}"/>
              </a:ext>
            </a:extLst>
          </p:cNvPr>
          <p:cNvSpPr/>
          <p:nvPr/>
        </p:nvSpPr>
        <p:spPr>
          <a:xfrm>
            <a:off x="4057022" y="6312873"/>
            <a:ext cx="148902" cy="148895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08C4C7-00BA-419B-B365-00A8DB512D4C}"/>
              </a:ext>
            </a:extLst>
          </p:cNvPr>
          <p:cNvSpPr/>
          <p:nvPr/>
        </p:nvSpPr>
        <p:spPr>
          <a:xfrm flipH="1">
            <a:off x="6566381" y="5715896"/>
            <a:ext cx="174750" cy="1747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val 111">
            <a:extLst>
              <a:ext uri="{FF2B5EF4-FFF2-40B4-BE49-F238E27FC236}">
                <a16:creationId xmlns:a16="http://schemas.microsoft.com/office/drawing/2014/main" id="{F98946E7-8014-4C0E-A258-2593F08368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660650" y="1397000"/>
            <a:ext cx="311150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5" name="Oval 112">
            <a:extLst>
              <a:ext uri="{FF2B5EF4-FFF2-40B4-BE49-F238E27FC236}">
                <a16:creationId xmlns:a16="http://schemas.microsoft.com/office/drawing/2014/main" id="{A786F7CC-80D0-40D6-8837-0CFD25CE4E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03413" y="5845175"/>
            <a:ext cx="309562" cy="307975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6" name="Oval 113">
            <a:extLst>
              <a:ext uri="{FF2B5EF4-FFF2-40B4-BE49-F238E27FC236}">
                <a16:creationId xmlns:a16="http://schemas.microsoft.com/office/drawing/2014/main" id="{05E001A7-9A92-4A76-A454-B9B8C716F5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17825" y="1128713"/>
            <a:ext cx="192087" cy="190500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7" name="Oval 114">
            <a:extLst>
              <a:ext uri="{FF2B5EF4-FFF2-40B4-BE49-F238E27FC236}">
                <a16:creationId xmlns:a16="http://schemas.microsoft.com/office/drawing/2014/main" id="{55F65039-178D-4AF6-8E8B-509E0F5043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05050" y="5662613"/>
            <a:ext cx="192087" cy="188913"/>
          </a:xfrm>
          <a:prstGeom prst="ellipse">
            <a:avLst/>
          </a:prstGeom>
          <a:solidFill>
            <a:schemeClr val="bg2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A80389E-59A0-4A97-914D-3046105C3B6B}"/>
              </a:ext>
            </a:extLst>
          </p:cNvPr>
          <p:cNvGrpSpPr/>
          <p:nvPr/>
        </p:nvGrpSpPr>
        <p:grpSpPr>
          <a:xfrm>
            <a:off x="17389685" y="6281473"/>
            <a:ext cx="10829920" cy="9857828"/>
            <a:chOff x="17389685" y="6281473"/>
            <a:chExt cx="10829920" cy="98578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D6A9A3D-23A8-4FBD-AAD3-DEC85C273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347DB60-A161-4F76-B62A-E698B5A82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275BD72-A9A2-46FC-AF22-89F1D17B5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6136E52-B707-4F53-9984-BE5ABA00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65B35BC-D857-445D-A8BB-863BD5444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2D4A7B4-ED85-45B5-A9A2-95AC5648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C848E88-CDA9-4BBB-9B89-AF824C818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0C349FD8-F85F-4724-903B-C3AB38B5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435578DB-64A9-4080-9527-8FFE1D16F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CBE47AB-3937-4348-83F2-542AC154E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B02068D-58DB-4FFB-A9C3-5F7B03DB3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B8C5134-4940-4AEF-ADDC-8015119D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CACAC3E8-BD25-4752-99A4-C30C0BD3B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A421A71-89A7-453E-848A-BC95E0F7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2A0485-EA1F-47B8-8ABB-E0B3112B1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A81B2EF-6C91-4A59-9209-9D4ECB3EF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C79840C5-0C6B-4E15-BE8F-83DF577877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B478432D-0576-4570-AC89-2C41B035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24AF3C1B-06BE-41AC-B7FB-FE8288CFF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52439A49-317C-4AF4-9C4B-11759F25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D9E85AF0-380D-4C91-87F7-9975C0C9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EA8BE9ED-EA3C-4437-94B2-3001809D5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164E1A19-40BE-4B9D-8AC3-7013194E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EA21C078-99DF-45DC-A1E1-26609A8C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819775EC-904B-47B2-A61D-48EE4093E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0437C3D8-E321-4678-93F4-0A50DD585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CCBE331-C4C5-4D8A-A68D-879669A1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C403F732-F5D3-4F7A-A8AD-82FF768AF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A23F608E-171F-48A7-9E97-8590AD351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3CF1E528-8447-4132-83F7-5C9016B1D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8ABE8C6-8EFF-46B6-B42E-64576CEA7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AFB9CD69-825F-4A55-AAB1-F03847899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A19D3C1-0E2B-4573-92BB-F36665B26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65A04E33-3B6E-4080-A950-EEC98F55C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F9B3B9D-AA1B-4178-9337-84D2A0387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0E4AEF2-9819-4E2A-80FF-49C3506F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D7153606-A0EE-45D1-9B80-C0C59E599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699E7CDF-1E0A-4529-AA44-ABFA4D243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F8911D8E-2763-469E-9024-6118B612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67653538-5AB3-4A07-9DD1-212A52C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C06FBA9F-F0B6-48D3-982F-F5C6A0BB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51DF152-49EA-4D6C-A0CB-9D5334F0C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5D64D00C-2870-4463-8D81-F5135C4CF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70BB0AD8-BD17-4D6A-8B48-2308D1EFE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5F70F5B0-B63C-4C2E-B7C4-0A91EE20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AACD6B86-9830-4F80-977F-4A5C26B7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B588FB49-18D3-4540-9F13-2893B3F4A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2DB03514-B71F-4E22-A145-D08548888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CCCC49CB-A4FB-4AC7-A5D8-FAD118D2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36F96DE5-9D17-4EE4-BB16-2BEC3661E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6D04BA29-2C26-43EF-8CC9-6B654495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1C0F5A68-A921-4769-A22B-4DC27941C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99491D7C-01BE-47B0-8771-A8B4D3C0E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47C7D9E4-CEC4-4F52-B528-BE6645119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2C7BFEF4-D35A-447F-B11B-03FF4B0A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96A42D45-44E4-426D-86D9-8DD78A371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AC4BFB91-FC90-45A8-90FF-10F3CDBDE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CCA753CE-F3CA-4F0A-9C09-F6AF5F26F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DF6F5A00-16F5-4A2E-AA05-5EC0B307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0FE1AAF1-DE9F-4E2A-B185-6CAE5F6CD4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4BFC14AD-A67F-4D92-8A0B-3F2287D5A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506B9B8A-E92F-49C5-BB1E-14B263E15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0DD231E6-51B7-46CB-A8D4-BB4E7D3C4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BF1C1DC6-2C38-412D-93B0-1D6703F90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13EB12F1-D470-4FD5-874B-D5DC8700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0">
              <a:extLst>
                <a:ext uri="{FF2B5EF4-FFF2-40B4-BE49-F238E27FC236}">
                  <a16:creationId xmlns:a16="http://schemas.microsoft.com/office/drawing/2014/main" id="{83B13616-D67A-4181-AB47-8CEB35962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3B35A999-A286-470B-B77C-D46AB3DC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4C8AA50B-3DD2-4BEB-AD3F-F3FFBB35E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1A8A612B-BC24-4047-8555-E66AC0CC7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912CC30A-980A-4BD5-9F74-346674CB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9DF0EC9E-77BD-4594-BF84-3C506E4B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76">
              <a:extLst>
                <a:ext uri="{FF2B5EF4-FFF2-40B4-BE49-F238E27FC236}">
                  <a16:creationId xmlns:a16="http://schemas.microsoft.com/office/drawing/2014/main" id="{74B8CD40-F652-4327-A76C-FABEB568A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77">
              <a:extLst>
                <a:ext uri="{FF2B5EF4-FFF2-40B4-BE49-F238E27FC236}">
                  <a16:creationId xmlns:a16="http://schemas.microsoft.com/office/drawing/2014/main" id="{FE832675-8820-440A-B473-C1B3B7B8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78">
              <a:extLst>
                <a:ext uri="{FF2B5EF4-FFF2-40B4-BE49-F238E27FC236}">
                  <a16:creationId xmlns:a16="http://schemas.microsoft.com/office/drawing/2014/main" id="{50D3F4A4-EDBA-4BD4-BE75-FA3525F8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9">
              <a:extLst>
                <a:ext uri="{FF2B5EF4-FFF2-40B4-BE49-F238E27FC236}">
                  <a16:creationId xmlns:a16="http://schemas.microsoft.com/office/drawing/2014/main" id="{DAF63E0D-A073-446D-BCCF-D307E467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0">
              <a:extLst>
                <a:ext uri="{FF2B5EF4-FFF2-40B4-BE49-F238E27FC236}">
                  <a16:creationId xmlns:a16="http://schemas.microsoft.com/office/drawing/2014/main" id="{7FA13816-BB22-41E9-905E-163B08405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1">
              <a:extLst>
                <a:ext uri="{FF2B5EF4-FFF2-40B4-BE49-F238E27FC236}">
                  <a16:creationId xmlns:a16="http://schemas.microsoft.com/office/drawing/2014/main" id="{DD4702D9-1DF7-4F71-BA87-F716F7537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2">
              <a:extLst>
                <a:ext uri="{FF2B5EF4-FFF2-40B4-BE49-F238E27FC236}">
                  <a16:creationId xmlns:a16="http://schemas.microsoft.com/office/drawing/2014/main" id="{AE8D20DC-AFF2-45B0-8818-3ECF4F8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3">
              <a:extLst>
                <a:ext uri="{FF2B5EF4-FFF2-40B4-BE49-F238E27FC236}">
                  <a16:creationId xmlns:a16="http://schemas.microsoft.com/office/drawing/2014/main" id="{5A9B0962-8974-4EC6-B682-2D8CA07CB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4">
              <a:extLst>
                <a:ext uri="{FF2B5EF4-FFF2-40B4-BE49-F238E27FC236}">
                  <a16:creationId xmlns:a16="http://schemas.microsoft.com/office/drawing/2014/main" id="{157A39BF-CAB9-410E-A939-94F7AE739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85">
              <a:extLst>
                <a:ext uri="{FF2B5EF4-FFF2-40B4-BE49-F238E27FC236}">
                  <a16:creationId xmlns:a16="http://schemas.microsoft.com/office/drawing/2014/main" id="{27DF75F9-BBDF-4F54-BB9D-AE66F4EA0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0B270C67-AD22-4CC2-B2E8-CEF058027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E789CA32-B3F2-4C40-A135-B643CA58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8">
              <a:extLst>
                <a:ext uri="{FF2B5EF4-FFF2-40B4-BE49-F238E27FC236}">
                  <a16:creationId xmlns:a16="http://schemas.microsoft.com/office/drawing/2014/main" id="{7AB5EED8-3429-4C13-BB8D-ADC125023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3C9DBB9C-E1F8-4EBD-9E5F-FF89CD843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0">
              <a:extLst>
                <a:ext uri="{FF2B5EF4-FFF2-40B4-BE49-F238E27FC236}">
                  <a16:creationId xmlns:a16="http://schemas.microsoft.com/office/drawing/2014/main" id="{E82118D3-5042-4828-B3C1-20D35EB1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1">
              <a:extLst>
                <a:ext uri="{FF2B5EF4-FFF2-40B4-BE49-F238E27FC236}">
                  <a16:creationId xmlns:a16="http://schemas.microsoft.com/office/drawing/2014/main" id="{CCDD6B3D-4F49-4EAF-A12B-0D101A36F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2">
              <a:extLst>
                <a:ext uri="{FF2B5EF4-FFF2-40B4-BE49-F238E27FC236}">
                  <a16:creationId xmlns:a16="http://schemas.microsoft.com/office/drawing/2014/main" id="{84001F25-C6DC-49E1-A6D3-44D93D3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3">
              <a:extLst>
                <a:ext uri="{FF2B5EF4-FFF2-40B4-BE49-F238E27FC236}">
                  <a16:creationId xmlns:a16="http://schemas.microsoft.com/office/drawing/2014/main" id="{46CE7607-D055-4E13-AB13-9D3395D17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4">
              <a:extLst>
                <a:ext uri="{FF2B5EF4-FFF2-40B4-BE49-F238E27FC236}">
                  <a16:creationId xmlns:a16="http://schemas.microsoft.com/office/drawing/2014/main" id="{78AFDEBD-C330-4B6B-8217-D619A4BD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95">
              <a:extLst>
                <a:ext uri="{FF2B5EF4-FFF2-40B4-BE49-F238E27FC236}">
                  <a16:creationId xmlns:a16="http://schemas.microsoft.com/office/drawing/2014/main" id="{40B3FB67-519F-4EDF-AA68-3D22FC9D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96">
              <a:extLst>
                <a:ext uri="{FF2B5EF4-FFF2-40B4-BE49-F238E27FC236}">
                  <a16:creationId xmlns:a16="http://schemas.microsoft.com/office/drawing/2014/main" id="{1FDD2D96-F438-4CD6-82CE-427E0C53E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E1E1034C-E3FC-437A-9715-2A1F9385C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98">
              <a:extLst>
                <a:ext uri="{FF2B5EF4-FFF2-40B4-BE49-F238E27FC236}">
                  <a16:creationId xmlns:a16="http://schemas.microsoft.com/office/drawing/2014/main" id="{D77058B0-D372-4F94-84D7-18FDA60D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99">
              <a:extLst>
                <a:ext uri="{FF2B5EF4-FFF2-40B4-BE49-F238E27FC236}">
                  <a16:creationId xmlns:a16="http://schemas.microsoft.com/office/drawing/2014/main" id="{3348BD99-AC39-478E-99D7-6CB254757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00">
              <a:extLst>
                <a:ext uri="{FF2B5EF4-FFF2-40B4-BE49-F238E27FC236}">
                  <a16:creationId xmlns:a16="http://schemas.microsoft.com/office/drawing/2014/main" id="{5F32F329-6FEB-4CEF-A502-7E287D0C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1">
              <a:extLst>
                <a:ext uri="{FF2B5EF4-FFF2-40B4-BE49-F238E27FC236}">
                  <a16:creationId xmlns:a16="http://schemas.microsoft.com/office/drawing/2014/main" id="{C5A0D9CB-FD09-4104-9CE2-A48A4DEA6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2">
              <a:extLst>
                <a:ext uri="{FF2B5EF4-FFF2-40B4-BE49-F238E27FC236}">
                  <a16:creationId xmlns:a16="http://schemas.microsoft.com/office/drawing/2014/main" id="{165DEE34-F5E7-4D55-B778-DF74AD068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3">
              <a:extLst>
                <a:ext uri="{FF2B5EF4-FFF2-40B4-BE49-F238E27FC236}">
                  <a16:creationId xmlns:a16="http://schemas.microsoft.com/office/drawing/2014/main" id="{FD8846BD-5C21-4A75-861A-F75A74F2D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4">
              <a:extLst>
                <a:ext uri="{FF2B5EF4-FFF2-40B4-BE49-F238E27FC236}">
                  <a16:creationId xmlns:a16="http://schemas.microsoft.com/office/drawing/2014/main" id="{74BC84EE-FD8C-4F30-8FDC-C2DEFE427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505F249C-3585-4BA1-8051-194E871E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06">
              <a:extLst>
                <a:ext uri="{FF2B5EF4-FFF2-40B4-BE49-F238E27FC236}">
                  <a16:creationId xmlns:a16="http://schemas.microsoft.com/office/drawing/2014/main" id="{33F41AAD-98A2-4A1B-9EF2-053F2E37B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7">
              <a:extLst>
                <a:ext uri="{FF2B5EF4-FFF2-40B4-BE49-F238E27FC236}">
                  <a16:creationId xmlns:a16="http://schemas.microsoft.com/office/drawing/2014/main" id="{82B3F355-6929-46C1-91FD-C397AE72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08">
              <a:extLst>
                <a:ext uri="{FF2B5EF4-FFF2-40B4-BE49-F238E27FC236}">
                  <a16:creationId xmlns:a16="http://schemas.microsoft.com/office/drawing/2014/main" id="{29A01EED-5574-4E89-B981-B81E60202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DD72AD23-E1BA-4EEB-8724-5C20627A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0">
              <a:extLst>
                <a:ext uri="{FF2B5EF4-FFF2-40B4-BE49-F238E27FC236}">
                  <a16:creationId xmlns:a16="http://schemas.microsoft.com/office/drawing/2014/main" id="{58AA2F39-306D-4EF0-9BED-9F20490B4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085BE621-82C3-4C29-9D15-D6647E1D6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2">
              <a:extLst>
                <a:ext uri="{FF2B5EF4-FFF2-40B4-BE49-F238E27FC236}">
                  <a16:creationId xmlns:a16="http://schemas.microsoft.com/office/drawing/2014/main" id="{931A625C-003A-4F95-96F8-78360BF05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E3512E49-E1DE-4276-9BF5-97B2D69D0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4">
              <a:extLst>
                <a:ext uri="{FF2B5EF4-FFF2-40B4-BE49-F238E27FC236}">
                  <a16:creationId xmlns:a16="http://schemas.microsoft.com/office/drawing/2014/main" id="{038C5453-FF5D-4F76-A266-2169AD55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15">
              <a:extLst>
                <a:ext uri="{FF2B5EF4-FFF2-40B4-BE49-F238E27FC236}">
                  <a16:creationId xmlns:a16="http://schemas.microsoft.com/office/drawing/2014/main" id="{63466B09-6EC5-4608-B5BE-97C262CC6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16">
              <a:extLst>
                <a:ext uri="{FF2B5EF4-FFF2-40B4-BE49-F238E27FC236}">
                  <a16:creationId xmlns:a16="http://schemas.microsoft.com/office/drawing/2014/main" id="{04B3DCF2-DC73-4076-9CFF-AD545462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17">
              <a:extLst>
                <a:ext uri="{FF2B5EF4-FFF2-40B4-BE49-F238E27FC236}">
                  <a16:creationId xmlns:a16="http://schemas.microsoft.com/office/drawing/2014/main" id="{5B0E1F93-F60A-421B-8AE2-8B642DE7B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18">
              <a:extLst>
                <a:ext uri="{FF2B5EF4-FFF2-40B4-BE49-F238E27FC236}">
                  <a16:creationId xmlns:a16="http://schemas.microsoft.com/office/drawing/2014/main" id="{57BCE9FD-EBA4-4D7D-B615-11CE6F9DE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19">
              <a:extLst>
                <a:ext uri="{FF2B5EF4-FFF2-40B4-BE49-F238E27FC236}">
                  <a16:creationId xmlns:a16="http://schemas.microsoft.com/office/drawing/2014/main" id="{74244871-BDB3-41C6-9481-5DCFB27BD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0">
              <a:extLst>
                <a:ext uri="{FF2B5EF4-FFF2-40B4-BE49-F238E27FC236}">
                  <a16:creationId xmlns:a16="http://schemas.microsoft.com/office/drawing/2014/main" id="{AFBE8CA0-1321-426F-B7F2-2C7527244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1">
              <a:extLst>
                <a:ext uri="{FF2B5EF4-FFF2-40B4-BE49-F238E27FC236}">
                  <a16:creationId xmlns:a16="http://schemas.microsoft.com/office/drawing/2014/main" id="{0DDFEE64-2C2D-49A5-AAB7-5A6BDFD13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2">
              <a:extLst>
                <a:ext uri="{FF2B5EF4-FFF2-40B4-BE49-F238E27FC236}">
                  <a16:creationId xmlns:a16="http://schemas.microsoft.com/office/drawing/2014/main" id="{80F33AD5-B1E8-41E8-BB34-48EE7ABAB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3">
              <a:extLst>
                <a:ext uri="{FF2B5EF4-FFF2-40B4-BE49-F238E27FC236}">
                  <a16:creationId xmlns:a16="http://schemas.microsoft.com/office/drawing/2014/main" id="{01FC7C24-E660-40BE-A432-BB228CC8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4">
              <a:extLst>
                <a:ext uri="{FF2B5EF4-FFF2-40B4-BE49-F238E27FC236}">
                  <a16:creationId xmlns:a16="http://schemas.microsoft.com/office/drawing/2014/main" id="{E16B695B-93E0-414E-BCF7-4D984EAFE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25">
              <a:extLst>
                <a:ext uri="{FF2B5EF4-FFF2-40B4-BE49-F238E27FC236}">
                  <a16:creationId xmlns:a16="http://schemas.microsoft.com/office/drawing/2014/main" id="{A9D2D299-4A2B-42B0-BE61-50372D63A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26">
              <a:extLst>
                <a:ext uri="{FF2B5EF4-FFF2-40B4-BE49-F238E27FC236}">
                  <a16:creationId xmlns:a16="http://schemas.microsoft.com/office/drawing/2014/main" id="{D5AF02EF-DFC7-45BB-B680-D8554CFE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27">
              <a:extLst>
                <a:ext uri="{FF2B5EF4-FFF2-40B4-BE49-F238E27FC236}">
                  <a16:creationId xmlns:a16="http://schemas.microsoft.com/office/drawing/2014/main" id="{87133F0F-ED3E-4D1B-A2D9-5DFEB3408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28">
              <a:extLst>
                <a:ext uri="{FF2B5EF4-FFF2-40B4-BE49-F238E27FC236}">
                  <a16:creationId xmlns:a16="http://schemas.microsoft.com/office/drawing/2014/main" id="{493FF939-48EF-4DEE-A895-52D890F41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29">
              <a:extLst>
                <a:ext uri="{FF2B5EF4-FFF2-40B4-BE49-F238E27FC236}">
                  <a16:creationId xmlns:a16="http://schemas.microsoft.com/office/drawing/2014/main" id="{B856E02C-8169-47C8-A55F-DEE62F847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0">
              <a:extLst>
                <a:ext uri="{FF2B5EF4-FFF2-40B4-BE49-F238E27FC236}">
                  <a16:creationId xmlns:a16="http://schemas.microsoft.com/office/drawing/2014/main" id="{46DD0799-6039-408F-8ECF-BAFE450371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1">
              <a:extLst>
                <a:ext uri="{FF2B5EF4-FFF2-40B4-BE49-F238E27FC236}">
                  <a16:creationId xmlns:a16="http://schemas.microsoft.com/office/drawing/2014/main" id="{04AD2AC6-7C65-403D-B76B-6914AA1B3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2">
              <a:extLst>
                <a:ext uri="{FF2B5EF4-FFF2-40B4-BE49-F238E27FC236}">
                  <a16:creationId xmlns:a16="http://schemas.microsoft.com/office/drawing/2014/main" id="{D9CE091C-4B6D-4558-B87D-996A2AFA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3">
              <a:extLst>
                <a:ext uri="{FF2B5EF4-FFF2-40B4-BE49-F238E27FC236}">
                  <a16:creationId xmlns:a16="http://schemas.microsoft.com/office/drawing/2014/main" id="{6DECC160-D89E-442E-A16A-880FBF7BD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4">
              <a:extLst>
                <a:ext uri="{FF2B5EF4-FFF2-40B4-BE49-F238E27FC236}">
                  <a16:creationId xmlns:a16="http://schemas.microsoft.com/office/drawing/2014/main" id="{C38F6D88-9F19-421B-AC29-884BB2BD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35">
              <a:extLst>
                <a:ext uri="{FF2B5EF4-FFF2-40B4-BE49-F238E27FC236}">
                  <a16:creationId xmlns:a16="http://schemas.microsoft.com/office/drawing/2014/main" id="{A1DEF5A0-52FD-4FB8-A7B9-88DD05203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2536F6B3-B08F-4BFF-BB87-D1390EBEE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B9AEEEA9-2BE9-4274-A90E-BD97F6417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38">
              <a:extLst>
                <a:ext uri="{FF2B5EF4-FFF2-40B4-BE49-F238E27FC236}">
                  <a16:creationId xmlns:a16="http://schemas.microsoft.com/office/drawing/2014/main" id="{8532258C-9944-427C-A524-D03806762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B7CA73F-9EAB-4D36-A7A5-5AFC250E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0">
              <a:extLst>
                <a:ext uri="{FF2B5EF4-FFF2-40B4-BE49-F238E27FC236}">
                  <a16:creationId xmlns:a16="http://schemas.microsoft.com/office/drawing/2014/main" id="{20255B15-ED77-401D-95DB-FBB78727B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1">
              <a:extLst>
                <a:ext uri="{FF2B5EF4-FFF2-40B4-BE49-F238E27FC236}">
                  <a16:creationId xmlns:a16="http://schemas.microsoft.com/office/drawing/2014/main" id="{B53BD8DA-4BD2-4CB9-8E27-7C51C0187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2">
              <a:extLst>
                <a:ext uri="{FF2B5EF4-FFF2-40B4-BE49-F238E27FC236}">
                  <a16:creationId xmlns:a16="http://schemas.microsoft.com/office/drawing/2014/main" id="{30D124E1-6D36-4C84-9BC0-BBBF4AF4F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3">
              <a:extLst>
                <a:ext uri="{FF2B5EF4-FFF2-40B4-BE49-F238E27FC236}">
                  <a16:creationId xmlns:a16="http://schemas.microsoft.com/office/drawing/2014/main" id="{9E8F63F3-B322-4225-B1EA-1869C5AD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798C11AF-D035-4784-8BBB-205FF9DDB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45">
              <a:extLst>
                <a:ext uri="{FF2B5EF4-FFF2-40B4-BE49-F238E27FC236}">
                  <a16:creationId xmlns:a16="http://schemas.microsoft.com/office/drawing/2014/main" id="{9233E1E8-6174-492C-A270-12590E39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2B4AB10D-43A7-4BCC-B903-AE7BC3D7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9A673C33-1627-4088-9B76-B16C10BE2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190C6DE9-0329-4687-96B9-75A6C409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4A53F0AA-2F3D-40D1-AF86-8D6F38955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D86E0A3C-1EAF-4EF0-A71F-DA299E1F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D67339A3-E0C1-467A-8B1D-34FFE79D6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479191E9-18DA-49D7-A451-FF097EFD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26E1328B-E203-4477-99C7-FC3EF12C6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4">
              <a:extLst>
                <a:ext uri="{FF2B5EF4-FFF2-40B4-BE49-F238E27FC236}">
                  <a16:creationId xmlns:a16="http://schemas.microsoft.com/office/drawing/2014/main" id="{85C242E7-FFA2-4749-9349-CB7FD39ED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AC340BEB-F609-43D6-AE2F-F153DE59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7E040F63-CEDC-4DB4-A6DB-BCCDEFEA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8C1CC3CF-8A3F-4C43-81C5-836135BC3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84BDA431-C981-41E3-BF07-EC3D3A8F9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786F373A-3797-46D3-BCBE-DBB36B00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3CC15639-E128-4808-A7DF-10D6DAE85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9E0774CD-70CA-4E61-8CA8-686C032A3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F8A3C159-9D0D-4089-A109-5C4D77775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FEC7EE3B-8C81-485C-B67F-80ECA0D12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0B5FA0F2-36CA-45CA-91E5-D14374234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65">
              <a:extLst>
                <a:ext uri="{FF2B5EF4-FFF2-40B4-BE49-F238E27FC236}">
                  <a16:creationId xmlns:a16="http://schemas.microsoft.com/office/drawing/2014/main" id="{0682617A-24CD-4E03-A375-3E281C7E6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B0728A45-050D-4FDB-A551-C0978A91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2068ED63-D232-4906-805C-7C5939134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8">
              <a:extLst>
                <a:ext uri="{FF2B5EF4-FFF2-40B4-BE49-F238E27FC236}">
                  <a16:creationId xmlns:a16="http://schemas.microsoft.com/office/drawing/2014/main" id="{3A874D47-694B-401A-9A1F-85AEC54D7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9">
              <a:extLst>
                <a:ext uri="{FF2B5EF4-FFF2-40B4-BE49-F238E27FC236}">
                  <a16:creationId xmlns:a16="http://schemas.microsoft.com/office/drawing/2014/main" id="{F49A81A6-761B-429B-A61B-4E30C012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0">
              <a:extLst>
                <a:ext uri="{FF2B5EF4-FFF2-40B4-BE49-F238E27FC236}">
                  <a16:creationId xmlns:a16="http://schemas.microsoft.com/office/drawing/2014/main" id="{88D499B4-0289-4BC1-A73E-2C878B2CD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1">
              <a:extLst>
                <a:ext uri="{FF2B5EF4-FFF2-40B4-BE49-F238E27FC236}">
                  <a16:creationId xmlns:a16="http://schemas.microsoft.com/office/drawing/2014/main" id="{F7E962A9-5108-4AEB-88FC-7D516099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2">
              <a:extLst>
                <a:ext uri="{FF2B5EF4-FFF2-40B4-BE49-F238E27FC236}">
                  <a16:creationId xmlns:a16="http://schemas.microsoft.com/office/drawing/2014/main" id="{5E00C5C3-6593-44E5-94BB-3C917D1FF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3">
              <a:extLst>
                <a:ext uri="{FF2B5EF4-FFF2-40B4-BE49-F238E27FC236}">
                  <a16:creationId xmlns:a16="http://schemas.microsoft.com/office/drawing/2014/main" id="{6EBA8D15-DE7C-4230-B773-F9E749EF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4">
              <a:extLst>
                <a:ext uri="{FF2B5EF4-FFF2-40B4-BE49-F238E27FC236}">
                  <a16:creationId xmlns:a16="http://schemas.microsoft.com/office/drawing/2014/main" id="{585BCBDE-ABCE-42BE-8862-84FC359C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75">
              <a:extLst>
                <a:ext uri="{FF2B5EF4-FFF2-40B4-BE49-F238E27FC236}">
                  <a16:creationId xmlns:a16="http://schemas.microsoft.com/office/drawing/2014/main" id="{71CD042E-159E-419E-93F5-591133A9C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76">
              <a:extLst>
                <a:ext uri="{FF2B5EF4-FFF2-40B4-BE49-F238E27FC236}">
                  <a16:creationId xmlns:a16="http://schemas.microsoft.com/office/drawing/2014/main" id="{FFD7D602-2462-45A2-8382-CDD9BADDE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77">
              <a:extLst>
                <a:ext uri="{FF2B5EF4-FFF2-40B4-BE49-F238E27FC236}">
                  <a16:creationId xmlns:a16="http://schemas.microsoft.com/office/drawing/2014/main" id="{2264973D-F539-4223-A922-4658303C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78">
              <a:extLst>
                <a:ext uri="{FF2B5EF4-FFF2-40B4-BE49-F238E27FC236}">
                  <a16:creationId xmlns:a16="http://schemas.microsoft.com/office/drawing/2014/main" id="{8D915B6B-74F5-4D05-AA1A-F54B67429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79">
              <a:extLst>
                <a:ext uri="{FF2B5EF4-FFF2-40B4-BE49-F238E27FC236}">
                  <a16:creationId xmlns:a16="http://schemas.microsoft.com/office/drawing/2014/main" id="{C9EE8B68-AF99-4A0E-96C8-A1E1B92F9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0">
              <a:extLst>
                <a:ext uri="{FF2B5EF4-FFF2-40B4-BE49-F238E27FC236}">
                  <a16:creationId xmlns:a16="http://schemas.microsoft.com/office/drawing/2014/main" id="{3BB2B7D6-037D-45CE-9B2C-EBC8F476F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1">
              <a:extLst>
                <a:ext uri="{FF2B5EF4-FFF2-40B4-BE49-F238E27FC236}">
                  <a16:creationId xmlns:a16="http://schemas.microsoft.com/office/drawing/2014/main" id="{3E2935F5-3E30-44FF-9DFA-49ED845E5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2">
              <a:extLst>
                <a:ext uri="{FF2B5EF4-FFF2-40B4-BE49-F238E27FC236}">
                  <a16:creationId xmlns:a16="http://schemas.microsoft.com/office/drawing/2014/main" id="{D3332417-6DBC-42F7-A140-95C0F5B21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3">
              <a:extLst>
                <a:ext uri="{FF2B5EF4-FFF2-40B4-BE49-F238E27FC236}">
                  <a16:creationId xmlns:a16="http://schemas.microsoft.com/office/drawing/2014/main" id="{FD27731A-03E8-4B01-B8B1-6C341ED26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4">
              <a:extLst>
                <a:ext uri="{FF2B5EF4-FFF2-40B4-BE49-F238E27FC236}">
                  <a16:creationId xmlns:a16="http://schemas.microsoft.com/office/drawing/2014/main" id="{B0BBC63A-CB99-4B38-B836-76E2EFA2E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85">
              <a:extLst>
                <a:ext uri="{FF2B5EF4-FFF2-40B4-BE49-F238E27FC236}">
                  <a16:creationId xmlns:a16="http://schemas.microsoft.com/office/drawing/2014/main" id="{BD9A0629-07A7-4EA6-B386-7AEE49F77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86">
              <a:extLst>
                <a:ext uri="{FF2B5EF4-FFF2-40B4-BE49-F238E27FC236}">
                  <a16:creationId xmlns:a16="http://schemas.microsoft.com/office/drawing/2014/main" id="{B1382A12-A63C-4235-8B83-A99DE3901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87">
              <a:extLst>
                <a:ext uri="{FF2B5EF4-FFF2-40B4-BE49-F238E27FC236}">
                  <a16:creationId xmlns:a16="http://schemas.microsoft.com/office/drawing/2014/main" id="{C2C9B803-D4FF-429F-96C5-FC84D691A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DF7176-7C1E-42C7-AFBE-AE8CA595B200}"/>
              </a:ext>
            </a:extLst>
          </p:cNvPr>
          <p:cNvSpPr txBox="1"/>
          <p:nvPr/>
        </p:nvSpPr>
        <p:spPr>
          <a:xfrm>
            <a:off x="3062514" y="2613395"/>
            <a:ext cx="6066972" cy="1631216"/>
          </a:xfrm>
          <a:prstGeom prst="rect">
            <a:avLst/>
          </a:prstGeom>
          <a:noFill/>
          <a:effectLst>
            <a:glow rad="1219200">
              <a:srgbClr val="00B050">
                <a:alpha val="40000"/>
              </a:srgb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spc="600" dirty="0">
                <a:solidFill>
                  <a:schemeClr val="bg2"/>
                </a:solidFill>
                <a:latin typeface="+mj-lt"/>
              </a:rPr>
              <a:t>LIME</a:t>
            </a:r>
          </a:p>
          <a:p>
            <a:pPr algn="ctr"/>
            <a:r>
              <a:rPr lang="pt-BR" sz="2000" b="1" cap="all" spc="600" dirty="0">
                <a:solidFill>
                  <a:schemeClr val="bg2"/>
                </a:solidFill>
                <a:latin typeface="IBM Plex Mono" panose="020B0509050203000203" pitchFamily="49" charset="0"/>
              </a:rPr>
              <a:t>Interpretabilidade em ML</a:t>
            </a:r>
            <a:endParaRPr lang="en-US" sz="2000" b="1" cap="all" spc="6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pic>
        <p:nvPicPr>
          <p:cNvPr id="403" name="Imagem 402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EE8F8193-B84F-4A29-81CB-6BE6B12F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899" y="-246294"/>
            <a:ext cx="5961166" cy="596116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00985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1CD325-6236-44A3-987F-3BB8F17EEA40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154B2-99FD-4682-AF39-0E5E2E0E6C84}"/>
              </a:ext>
            </a:extLst>
          </p:cNvPr>
          <p:cNvSpPr/>
          <p:nvPr/>
        </p:nvSpPr>
        <p:spPr>
          <a:xfrm>
            <a:off x="1676198" y="1787619"/>
            <a:ext cx="44198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Pontos positivos</a:t>
            </a:r>
            <a:endParaRPr lang="en-US" sz="30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BCD1B-08CA-43D6-8E8B-979605334E4D}"/>
              </a:ext>
            </a:extLst>
          </p:cNvPr>
          <p:cNvSpPr/>
          <p:nvPr/>
        </p:nvSpPr>
        <p:spPr>
          <a:xfrm>
            <a:off x="1676197" y="2859261"/>
            <a:ext cx="722926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Explica os resultados para uma instância específica,    independente do modelo utilizado.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Pode ser usado para praticamente qualquer modelo.*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Fácil de implementar.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>
              <a:latin typeface="IBM Plex Mono" panose="020B0509050203000203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>
                <a:latin typeface="IBM Plex Mono" panose="020B0509050203000203" pitchFamily="49" charset="0"/>
              </a:rPr>
              <a:t> Resultados visualmente agradáveis.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2BA48DB-5663-4F56-B912-2A822409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70" y="3060816"/>
            <a:ext cx="4724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0034E8A0-9F59-481C-848A-5A623B047537}"/>
              </a:ext>
            </a:extLst>
          </p:cNvPr>
          <p:cNvGrpSpPr/>
          <p:nvPr/>
        </p:nvGrpSpPr>
        <p:grpSpPr>
          <a:xfrm>
            <a:off x="4432948" y="-650919"/>
            <a:ext cx="8249382" cy="7508919"/>
            <a:chOff x="17389685" y="6281473"/>
            <a:chExt cx="10829920" cy="9857828"/>
          </a:xfrm>
          <a:gradFill>
            <a:gsLst>
              <a:gs pos="0">
                <a:srgbClr val="92D050">
                  <a:alpha val="52000"/>
                </a:srgbClr>
              </a:gs>
              <a:gs pos="100000">
                <a:srgbClr val="3D5D19">
                  <a:alpha val="40000"/>
                </a:srgbClr>
              </a:gs>
            </a:gsLst>
            <a:lin ang="4200000" scaled="0"/>
          </a:gra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92044A-538A-4651-BE65-E753F0FC0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F9DA5EC-5042-4360-90F3-01010D1A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90CB241-AF4F-4186-A144-CCE387CE7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3BF50CB-0A3D-47F5-B827-C03B98E12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D0C5743-3894-40AD-9BEF-D80AD01B7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0A95B67-37F5-42D4-A5F1-6D8298E3C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C225C55-F537-487E-9B1A-1DFBF7DB2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D158D9E-7929-476E-9768-72C19FD6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515DDD9-7C9B-44CC-ADFD-0F2101796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01F1B57-CAAD-40BE-AF18-ECE242E61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AE0C3E7-A201-420D-A0A7-68D6CA13F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F161F67-43FA-4D1C-B317-9F042FC2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816FA8C-821F-4FC1-AD8B-7E2E0EBFD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6C2C43C-7FC3-420C-9409-2919CDC2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91EB19F-FC6A-46FE-9EE7-B769CCD69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C27410D-5E00-47B5-997A-A4408AD1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92F814-400E-4F84-A2C5-D4BAC9D4A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AA6BE7C-27B1-4494-930B-2A00EF60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7570C16-C0D9-4BD8-9CCF-C8AE71869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9496F735-BE3E-40D8-888F-D243D974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896C65-39B7-44BF-8C17-4BA2C785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FE9D28E-0700-48C8-B76E-F12D44549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C34679D-A35D-4615-8D65-96FC8248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61C4FFB-0B67-4253-AAF0-4AD0A6A1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B9B821A1-80FE-47D6-B40A-0AF1E0C91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2FFAE60-3837-41D3-A8C1-4C30319F8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AED5B62-F637-4133-9F96-0220127FB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A9B3657-3811-400F-8157-43EE3F051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517B0782-1FF6-4603-99A2-FEE2910CC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A80DDF5-6977-40E3-8CE0-807652D0B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F965FA12-4A17-4631-B205-9C0BD9218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77D86FC-50AD-4410-B657-8D177DD00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F259CA45-DADB-4093-9ED0-F6B905D9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4373A54-863C-4095-AD82-6092DB380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4EF704A-2BC3-43AD-AF02-CB8FA722F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92878C61-B05B-449A-BD38-B5E349ED4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D8A2075D-E631-441F-84B2-BE2F7F154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645EB43-6C8D-4AF9-B66B-C3BB3385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B681F4DB-303A-4489-B290-CD996464A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EDB6C6F-0D6D-4732-B903-1DC43584C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1758EB6F-2E09-4AB8-85F7-E13444FD8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6FF3F79-80F4-4033-BBD5-BC93763F9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95D1B00-40AA-498F-BD07-D940833A6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A41DA665-5AA5-4D58-BAB7-3A82F0839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F2B9B8A9-7E86-4800-818F-24D923250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196D883-6936-41F7-90A6-5CC9C9058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D52F5EE-77C1-4535-A21D-60F8517BA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7C959B5E-4D46-46EA-B486-B36192CB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A55447E3-525F-42A2-A491-C56DBDA48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87DA06F9-6526-4AAC-BD58-1B1584B98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18BEA203-22BE-43D7-A465-529B436F3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2D9AA721-41BB-45AA-9BD0-3AAACDCB4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B180DEBF-1521-4B56-871B-F20AFA66C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612C7102-1155-4E34-B32F-F94F168D3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E55AD655-7428-4702-BE0C-CA3A5602E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83DE2A03-ECF8-40BC-A39A-5B73733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7298FFFD-F57B-45E1-B623-E07EDFFD0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E5E916-CBCF-4491-8789-33EE00CB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F715B6EC-26A5-47E0-9553-A5A50B8D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3D644B7D-CCCD-4E9F-9D8B-9CE2E38C2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9C13EC86-7B7C-4C71-96BD-8E9DC53487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22B0E455-07D3-41C6-814C-A10DD375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FA87CD7C-EE25-43B4-ACD4-586CF788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23DA6231-24C6-4DA4-930A-901B090F8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1F8C3D96-26F2-46EF-9753-0E0B9273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E3984CD0-D08A-43AD-943D-179B1D75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6D77E3D7-1503-44BF-9F1A-33D2EB64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C5D0BEAB-37D9-4188-A1E4-934084AEC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64E4BC66-2AD1-49EB-8E97-DB67B5B6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08CB6E4A-F31B-4C3A-A1B8-B45C914D8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ADA727-D72E-462A-A64D-A961752C5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143003C-159F-4A50-AE6C-691AC14E3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F740F20D-2964-45F8-8346-70F28BF71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E1D2EB95-9E36-4691-B8C3-67E5AE5B5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F22C75-D8F9-48EC-BA30-7FF0516F9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91031E98-E548-4699-A6AB-638F400B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40181126-23DB-49C3-BFAC-C54F15AF91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54AB391A-FFFB-4037-AD58-9679C285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44B8A2BA-2975-4CA0-A14C-34377669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A3DE1850-8EA3-47F7-9070-16FCFFE20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9013AF1-69FF-4302-8BC5-94C72AA3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A179322D-D7C8-4873-A218-0113CA86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A2DB08-AD14-4167-B7FE-5C1ECE0E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B53881F-E62F-4386-99C7-E3CBB736F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D65FD04B-B1EE-421C-86D3-E78AAC1B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79BA35F-978E-4EF8-81F0-C425BDE1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496B4555-9B80-4E40-B37F-9D5971C66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01EC9DF9-CFA9-4875-AB32-D3F49D06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295C3CE8-3084-42A8-95B9-27A1CCB46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17CDC9FB-9EC6-425F-AC64-604DDFB4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1426A360-9A4D-4BE6-828A-8331EE230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04111B28-EEA2-47DC-954F-DC8347783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D512A0C8-FCA1-4A3C-8222-2067F9026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86864906-5CAF-4D79-B094-F6ACFF9E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E823DFA9-67E3-4278-A5A9-5C3DEE7A4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0E5DF36C-3C32-4C65-A0B3-2A8BBAC47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341506A8-C33A-4F42-95F8-15FD7ADC6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60F423A7-2F0B-42AB-A078-77F20F47B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33839697-2EC3-47AC-A3C6-59D8EC1E9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745E48DA-B274-44C2-9D89-9D1B262D6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485A64BB-199B-4B10-AD04-752E5F35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D845CF7-7D04-4EBF-8FDE-92D2AD342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507FA23B-14BC-4951-BBF6-3C0F38789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39915FA-DF3C-4710-8AB9-7F78EC59A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2FADBD3D-59AD-4FDF-8BFF-ED8CDC44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2C06DB-B0E3-4D2B-9151-FBB3AEFDB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88F65053-2F93-45E0-A349-80087863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B4651007-1CD0-4563-9C49-F93ED212A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256BD04F-FF98-4574-B40B-A30224326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D267F25-669C-465F-A329-F62B56C6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0F30418E-9F12-43FE-9919-ED24B1EB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D3A64E26-9C5C-4D7F-A7B9-4980823BB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0AF45838-E49D-41B3-84EF-55A077956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7933A46-EAB0-4316-99E4-167412C2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1960EB9A-C01B-411F-85F4-1E768DDE0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9EBA546-9BB9-4FBB-9780-C6F1EA4ED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52E62E7C-669A-4C73-ADAE-8DCE2D858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35B6F6C5-A0C5-4B55-A415-F35BDE3C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7EE0AD09-9191-443D-9EB3-B894CC93D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8B1FEB30-562F-4ABD-B492-B8BCA3C76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FA82B404-7483-4CCC-B41F-FB8CA99C9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D8B932B7-1013-4505-896D-14AE2147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6D91CE70-6D30-44DE-A98F-6881B54A4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158B1F8A-7A6E-46F2-91AA-71B1F0398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FC8D836A-69E2-4830-9F0D-3BEFC53C8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C8D708B-7698-4D7C-9C16-28C41582C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5C9678B1-54A8-4B27-B056-3FB74EAE5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06AF74D3-8DA6-4062-9214-8DB0E1E36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73E7616E-0FBC-4A07-8746-999508CEB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D4C283C-7E36-42FA-954A-1B09C253A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12F88779-1F9E-4008-A6DE-F817B5603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E9DAC405-6B14-4D62-9BF9-EF743AC4CD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D8B4663A-9446-4FEA-91F4-A7D50EB89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CA6C1928-E89E-4E28-8CB0-0925A6BEB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0783D5D3-050F-4F73-8824-7AE113B14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A432BBDC-053A-432A-B8BD-B74BEC0E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6359A744-272B-45C8-91B4-211DA2B80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>
              <a:extLst>
                <a:ext uri="{FF2B5EF4-FFF2-40B4-BE49-F238E27FC236}">
                  <a16:creationId xmlns:a16="http://schemas.microsoft.com/office/drawing/2014/main" id="{04D01096-5490-46A3-80A8-8D217C19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>
              <a:extLst>
                <a:ext uri="{FF2B5EF4-FFF2-40B4-BE49-F238E27FC236}">
                  <a16:creationId xmlns:a16="http://schemas.microsoft.com/office/drawing/2014/main" id="{48EBE2CB-B977-4B65-AFC4-73B42FF14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28080C11-4AEF-4CBE-913C-FA276DCA3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7B695C06-3060-4673-85F5-DB73E2BC2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>
              <a:extLst>
                <a:ext uri="{FF2B5EF4-FFF2-40B4-BE49-F238E27FC236}">
                  <a16:creationId xmlns:a16="http://schemas.microsoft.com/office/drawing/2014/main" id="{466241B6-0DDB-4513-91F2-08DA17A26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>
              <a:extLst>
                <a:ext uri="{FF2B5EF4-FFF2-40B4-BE49-F238E27FC236}">
                  <a16:creationId xmlns:a16="http://schemas.microsoft.com/office/drawing/2014/main" id="{125D32F3-538D-41CE-8358-8158ED50F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>
              <a:extLst>
                <a:ext uri="{FF2B5EF4-FFF2-40B4-BE49-F238E27FC236}">
                  <a16:creationId xmlns:a16="http://schemas.microsoft.com/office/drawing/2014/main" id="{7F3A1355-FB23-431A-9073-5A0EA382F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>
              <a:extLst>
                <a:ext uri="{FF2B5EF4-FFF2-40B4-BE49-F238E27FC236}">
                  <a16:creationId xmlns:a16="http://schemas.microsoft.com/office/drawing/2014/main" id="{0ABDFCAC-93AE-419A-9430-CC84D11D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>
              <a:extLst>
                <a:ext uri="{FF2B5EF4-FFF2-40B4-BE49-F238E27FC236}">
                  <a16:creationId xmlns:a16="http://schemas.microsoft.com/office/drawing/2014/main" id="{EB3547A3-BF2F-4215-BF8A-710496C01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>
              <a:extLst>
                <a:ext uri="{FF2B5EF4-FFF2-40B4-BE49-F238E27FC236}">
                  <a16:creationId xmlns:a16="http://schemas.microsoft.com/office/drawing/2014/main" id="{D8CE3A12-F3D7-4C2F-BAB8-8D23B840F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>
              <a:extLst>
                <a:ext uri="{FF2B5EF4-FFF2-40B4-BE49-F238E27FC236}">
                  <a16:creationId xmlns:a16="http://schemas.microsoft.com/office/drawing/2014/main" id="{F463BDA6-391E-4D70-86A9-5428A514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>
              <a:extLst>
                <a:ext uri="{FF2B5EF4-FFF2-40B4-BE49-F238E27FC236}">
                  <a16:creationId xmlns:a16="http://schemas.microsoft.com/office/drawing/2014/main" id="{8FA7D222-7469-4607-BA2C-75D1B7A65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>
              <a:extLst>
                <a:ext uri="{FF2B5EF4-FFF2-40B4-BE49-F238E27FC236}">
                  <a16:creationId xmlns:a16="http://schemas.microsoft.com/office/drawing/2014/main" id="{3D50B5B2-ECE2-4C02-981F-63454A84B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>
              <a:extLst>
                <a:ext uri="{FF2B5EF4-FFF2-40B4-BE49-F238E27FC236}">
                  <a16:creationId xmlns:a16="http://schemas.microsoft.com/office/drawing/2014/main" id="{8D79DD13-55D1-4178-99E0-3984E910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>
              <a:extLst>
                <a:ext uri="{FF2B5EF4-FFF2-40B4-BE49-F238E27FC236}">
                  <a16:creationId xmlns:a16="http://schemas.microsoft.com/office/drawing/2014/main" id="{71C5594D-14AB-4B30-BEF9-01E46D3D1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>
              <a:extLst>
                <a:ext uri="{FF2B5EF4-FFF2-40B4-BE49-F238E27FC236}">
                  <a16:creationId xmlns:a16="http://schemas.microsoft.com/office/drawing/2014/main" id="{18B026A7-145F-46EF-B797-382A2FBA8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>
              <a:extLst>
                <a:ext uri="{FF2B5EF4-FFF2-40B4-BE49-F238E27FC236}">
                  <a16:creationId xmlns:a16="http://schemas.microsoft.com/office/drawing/2014/main" id="{1979F116-4314-4EAA-BA20-B1DBAB78D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>
              <a:extLst>
                <a:ext uri="{FF2B5EF4-FFF2-40B4-BE49-F238E27FC236}">
                  <a16:creationId xmlns:a16="http://schemas.microsoft.com/office/drawing/2014/main" id="{AAC3D985-9952-462F-9586-1C32D8FB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0">
              <a:extLst>
                <a:ext uri="{FF2B5EF4-FFF2-40B4-BE49-F238E27FC236}">
                  <a16:creationId xmlns:a16="http://schemas.microsoft.com/office/drawing/2014/main" id="{B766F061-492F-4FF2-A278-9F8E5AE6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>
              <a:extLst>
                <a:ext uri="{FF2B5EF4-FFF2-40B4-BE49-F238E27FC236}">
                  <a16:creationId xmlns:a16="http://schemas.microsoft.com/office/drawing/2014/main" id="{B846F808-455D-4BA6-AF60-329FE9C4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>
              <a:extLst>
                <a:ext uri="{FF2B5EF4-FFF2-40B4-BE49-F238E27FC236}">
                  <a16:creationId xmlns:a16="http://schemas.microsoft.com/office/drawing/2014/main" id="{A80788CF-3C54-4AFE-838D-8166AB025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>
              <a:extLst>
                <a:ext uri="{FF2B5EF4-FFF2-40B4-BE49-F238E27FC236}">
                  <a16:creationId xmlns:a16="http://schemas.microsoft.com/office/drawing/2014/main" id="{FB39F169-07AA-4C4C-8F97-E0FF5296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>
              <a:extLst>
                <a:ext uri="{FF2B5EF4-FFF2-40B4-BE49-F238E27FC236}">
                  <a16:creationId xmlns:a16="http://schemas.microsoft.com/office/drawing/2014/main" id="{8FB59A4D-F4E5-4E36-BBA0-62ACDE83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>
              <a:extLst>
                <a:ext uri="{FF2B5EF4-FFF2-40B4-BE49-F238E27FC236}">
                  <a16:creationId xmlns:a16="http://schemas.microsoft.com/office/drawing/2014/main" id="{9FD3EAAB-E56E-429F-AD16-A0118B32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>
              <a:extLst>
                <a:ext uri="{FF2B5EF4-FFF2-40B4-BE49-F238E27FC236}">
                  <a16:creationId xmlns:a16="http://schemas.microsoft.com/office/drawing/2014/main" id="{A609DAED-7A35-467D-9141-5066747CC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>
              <a:extLst>
                <a:ext uri="{FF2B5EF4-FFF2-40B4-BE49-F238E27FC236}">
                  <a16:creationId xmlns:a16="http://schemas.microsoft.com/office/drawing/2014/main" id="{A54AA035-E125-438A-BE2A-F4E663A73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>
              <a:extLst>
                <a:ext uri="{FF2B5EF4-FFF2-40B4-BE49-F238E27FC236}">
                  <a16:creationId xmlns:a16="http://schemas.microsoft.com/office/drawing/2014/main" id="{2F18EAE4-CC1A-4A65-B331-95E9D857F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>
              <a:extLst>
                <a:ext uri="{FF2B5EF4-FFF2-40B4-BE49-F238E27FC236}">
                  <a16:creationId xmlns:a16="http://schemas.microsoft.com/office/drawing/2014/main" id="{B14F5F18-A8A2-4E9C-B192-E5A25465E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>
              <a:extLst>
                <a:ext uri="{FF2B5EF4-FFF2-40B4-BE49-F238E27FC236}">
                  <a16:creationId xmlns:a16="http://schemas.microsoft.com/office/drawing/2014/main" id="{41CA2520-ED05-45B6-B29B-55E50623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>
              <a:extLst>
                <a:ext uri="{FF2B5EF4-FFF2-40B4-BE49-F238E27FC236}">
                  <a16:creationId xmlns:a16="http://schemas.microsoft.com/office/drawing/2014/main" id="{050AB1A1-AB34-4E05-AAAF-36D796333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>
              <a:extLst>
                <a:ext uri="{FF2B5EF4-FFF2-40B4-BE49-F238E27FC236}">
                  <a16:creationId xmlns:a16="http://schemas.microsoft.com/office/drawing/2014/main" id="{ED8410A7-398A-41FF-A19D-CACEA97A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>
              <a:extLst>
                <a:ext uri="{FF2B5EF4-FFF2-40B4-BE49-F238E27FC236}">
                  <a16:creationId xmlns:a16="http://schemas.microsoft.com/office/drawing/2014/main" id="{7438A0C0-BE13-4D18-8B06-165C66BA4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>
              <a:extLst>
                <a:ext uri="{FF2B5EF4-FFF2-40B4-BE49-F238E27FC236}">
                  <a16:creationId xmlns:a16="http://schemas.microsoft.com/office/drawing/2014/main" id="{78AFCD9D-A27C-4164-8FAD-C8092196E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>
              <a:extLst>
                <a:ext uri="{FF2B5EF4-FFF2-40B4-BE49-F238E27FC236}">
                  <a16:creationId xmlns:a16="http://schemas.microsoft.com/office/drawing/2014/main" id="{9CE4A16F-789B-4C7C-85F0-5C64CB190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>
              <a:extLst>
                <a:ext uri="{FF2B5EF4-FFF2-40B4-BE49-F238E27FC236}">
                  <a16:creationId xmlns:a16="http://schemas.microsoft.com/office/drawing/2014/main" id="{A5566280-93F6-4DB2-B0F6-46596946A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>
              <a:extLst>
                <a:ext uri="{FF2B5EF4-FFF2-40B4-BE49-F238E27FC236}">
                  <a16:creationId xmlns:a16="http://schemas.microsoft.com/office/drawing/2014/main" id="{53778753-2DAE-4001-87D2-AB62BA0E1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>
              <a:extLst>
                <a:ext uri="{FF2B5EF4-FFF2-40B4-BE49-F238E27FC236}">
                  <a16:creationId xmlns:a16="http://schemas.microsoft.com/office/drawing/2014/main" id="{EAE88C61-33BE-4E89-B1E5-7DDA3E50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>
              <a:extLst>
                <a:ext uri="{FF2B5EF4-FFF2-40B4-BE49-F238E27FC236}">
                  <a16:creationId xmlns:a16="http://schemas.microsoft.com/office/drawing/2014/main" id="{7A458482-D26A-43AA-8BCE-29C9E009B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>
              <a:extLst>
                <a:ext uri="{FF2B5EF4-FFF2-40B4-BE49-F238E27FC236}">
                  <a16:creationId xmlns:a16="http://schemas.microsoft.com/office/drawing/2014/main" id="{73D59977-A780-4240-90D6-55C2010C2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>
              <a:extLst>
                <a:ext uri="{FF2B5EF4-FFF2-40B4-BE49-F238E27FC236}">
                  <a16:creationId xmlns:a16="http://schemas.microsoft.com/office/drawing/2014/main" id="{72195BD9-4532-46A3-80D1-4B7A65B56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>
              <a:extLst>
                <a:ext uri="{FF2B5EF4-FFF2-40B4-BE49-F238E27FC236}">
                  <a16:creationId xmlns:a16="http://schemas.microsoft.com/office/drawing/2014/main" id="{BB12BD27-E7E6-4BE6-A1E4-B1679003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>
              <a:extLst>
                <a:ext uri="{FF2B5EF4-FFF2-40B4-BE49-F238E27FC236}">
                  <a16:creationId xmlns:a16="http://schemas.microsoft.com/office/drawing/2014/main" id="{11CCF12B-BDBF-4F27-8764-CB3C9749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>
              <a:extLst>
                <a:ext uri="{FF2B5EF4-FFF2-40B4-BE49-F238E27FC236}">
                  <a16:creationId xmlns:a16="http://schemas.microsoft.com/office/drawing/2014/main" id="{E26AEF2F-F24D-40B5-8406-B274D47C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>
              <a:extLst>
                <a:ext uri="{FF2B5EF4-FFF2-40B4-BE49-F238E27FC236}">
                  <a16:creationId xmlns:a16="http://schemas.microsoft.com/office/drawing/2014/main" id="{FFD90E31-70F0-470B-B978-78533907E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>
              <a:extLst>
                <a:ext uri="{FF2B5EF4-FFF2-40B4-BE49-F238E27FC236}">
                  <a16:creationId xmlns:a16="http://schemas.microsoft.com/office/drawing/2014/main" id="{F66BC032-0485-420C-A21A-6BF00358C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>
              <a:extLst>
                <a:ext uri="{FF2B5EF4-FFF2-40B4-BE49-F238E27FC236}">
                  <a16:creationId xmlns:a16="http://schemas.microsoft.com/office/drawing/2014/main" id="{84E82AE9-790E-48ED-A2FA-4E0E34EE9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AFDBDB-6540-453C-B5D9-3BFBD613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61" y="1760879"/>
            <a:ext cx="6968348" cy="41711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FAB2CA-0C01-4F5C-832C-2F063D001421}"/>
              </a:ext>
            </a:extLst>
          </p:cNvPr>
          <p:cNvSpPr txBox="1"/>
          <p:nvPr/>
        </p:nvSpPr>
        <p:spPr>
          <a:xfrm>
            <a:off x="4242764" y="1207276"/>
            <a:ext cx="3685468" cy="58477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B</a:t>
            </a:r>
            <a:r>
              <a:rPr lang="pt-BR" sz="3200" b="1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enchmarking</a:t>
            </a:r>
            <a:endParaRPr lang="pt-BR" sz="32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6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853AFB4-18F9-4B02-AF5B-D88BA007863A}"/>
              </a:ext>
            </a:extLst>
          </p:cNvPr>
          <p:cNvSpPr txBox="1"/>
          <p:nvPr/>
        </p:nvSpPr>
        <p:spPr>
          <a:xfrm>
            <a:off x="2361372" y="1873382"/>
            <a:ext cx="746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92D050"/>
                </a:solidFill>
                <a:latin typeface="IBM Plex Mono" panose="020B0509050203000203" pitchFamily="49" charset="0"/>
              </a:rPr>
              <a:t>TIME TO CODE</a:t>
            </a:r>
            <a:endParaRPr lang="pt-BR" sz="36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9546E-1B57-4C8E-9774-62A891864D31}"/>
              </a:ext>
            </a:extLst>
          </p:cNvPr>
          <p:cNvSpPr txBox="1"/>
          <p:nvPr/>
        </p:nvSpPr>
        <p:spPr>
          <a:xfrm>
            <a:off x="6096000" y="3029925"/>
            <a:ext cx="7469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IBM Plex Mono" panose="020B0509050203000203" pitchFamily="49" charset="0"/>
              </a:rPr>
              <a:t>install.packages('lime')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install.packages('MASS')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install.packages("randomForest")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install.packages('caret')</a:t>
            </a:r>
          </a:p>
          <a:p>
            <a:r>
              <a:rPr lang="pt-BR" dirty="0">
                <a:latin typeface="IBM Plex Mono" panose="020B0509050203000203" pitchFamily="49" charset="0"/>
              </a:rPr>
              <a:t>install.packages('e1071’)</a:t>
            </a:r>
          </a:p>
          <a:p>
            <a:endParaRPr lang="pt-BR" dirty="0">
              <a:latin typeface="IBM Plex Mono" panose="020B0509050203000203" pitchFamily="49" charset="0"/>
            </a:endParaRPr>
          </a:p>
          <a:p>
            <a:r>
              <a:rPr lang="pt-BR" sz="1800" dirty="0">
                <a:solidFill>
                  <a:schemeClr val="bg2"/>
                </a:solidFill>
                <a:latin typeface="IBM Plex Mono" panose="020B0509050203000203" pitchFamily="49" charset="0"/>
              </a:rPr>
              <a:t>data(biopsy)</a:t>
            </a:r>
          </a:p>
          <a:p>
            <a:endParaRPr lang="pt-BR" dirty="0">
              <a:latin typeface="IBM Plex Mono" panose="020B0509050203000203" pitchFamily="49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6FC314-3E2F-42F0-BEAC-9CACCD15098A}"/>
              </a:ext>
            </a:extLst>
          </p:cNvPr>
          <p:cNvSpPr txBox="1"/>
          <p:nvPr/>
        </p:nvSpPr>
        <p:spPr>
          <a:xfrm>
            <a:off x="952500" y="5263686"/>
            <a:ext cx="1028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C6C3C0"/>
                </a:solidFill>
                <a:effectLst/>
                <a:latin typeface="poppins" panose="00000500000000000000" pitchFamily="2" charset="0"/>
              </a:rPr>
              <a:t>Github – Code in R</a:t>
            </a:r>
          </a:p>
          <a:p>
            <a:r>
              <a:rPr lang="pt-BR" sz="14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https://github.com/klysman08/R-Ciencia_de_dados_para_EngProduao/tree/master/LIME%20-%20Explanation</a:t>
            </a:r>
            <a:endParaRPr lang="pt-BR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ixa de som&#10;&#10;Descrição gerada automaticamente">
            <a:extLst>
              <a:ext uri="{FF2B5EF4-FFF2-40B4-BE49-F238E27FC236}">
                <a16:creationId xmlns:a16="http://schemas.microsoft.com/office/drawing/2014/main" id="{3E750D0A-5DE5-4CDB-921C-81415F1D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65" y="2941560"/>
            <a:ext cx="2790700" cy="2790700"/>
          </a:xfrm>
          <a:prstGeom prst="rect">
            <a:avLst/>
          </a:prstGeom>
        </p:spPr>
      </p:pic>
      <p:pic>
        <p:nvPicPr>
          <p:cNvPr id="5" name="Imagem 4" descr="Uma imagem contendo no interior, bolo, pendurado, mesa&#10;&#10;Descrição gerada automaticamente">
            <a:extLst>
              <a:ext uri="{FF2B5EF4-FFF2-40B4-BE49-F238E27FC236}">
                <a16:creationId xmlns:a16="http://schemas.microsoft.com/office/drawing/2014/main" id="{5AD2057A-3918-4C52-8CAD-9C4AD7416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58" y="2921559"/>
            <a:ext cx="2790699" cy="27906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F37CE8-9B6F-482D-ACDF-F3CA7100D54D}"/>
              </a:ext>
            </a:extLst>
          </p:cNvPr>
          <p:cNvSpPr txBox="1"/>
          <p:nvPr/>
        </p:nvSpPr>
        <p:spPr>
          <a:xfrm>
            <a:off x="1811118" y="1371541"/>
            <a:ext cx="9121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1" dirty="0">
                <a:latin typeface="IBM Plex Mono" panose="020B0509050203000203" pitchFamily="49" charset="0"/>
              </a:rPr>
              <a:t>Biópsia é um procedimento cirúrgico no qual se colhe uma amostra de tecidos ou células para posterior estudo em laboratório, tal como a evolução de determinada doença crônica. Uma biópsia é frequentemente usada para diagnosticar se um tumor é benigno ou maligno. Fonte: Wikipédia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95940C-FB63-4F01-99A7-A2ED910E4EDA}"/>
              </a:ext>
            </a:extLst>
          </p:cNvPr>
          <p:cNvSpPr txBox="1"/>
          <p:nvPr/>
        </p:nvSpPr>
        <p:spPr>
          <a:xfrm>
            <a:off x="1828874" y="1017507"/>
            <a:ext cx="537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Contexto: </a:t>
            </a:r>
          </a:p>
        </p:txBody>
      </p:sp>
    </p:spTree>
    <p:extLst>
      <p:ext uri="{BB962C8B-B14F-4D97-AF65-F5344CB8AC3E}">
        <p14:creationId xmlns:p14="http://schemas.microsoft.com/office/powerpoint/2010/main" val="123551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AABD5F1-E344-4927-9818-1FC69DE4F316}"/>
              </a:ext>
            </a:extLst>
          </p:cNvPr>
          <p:cNvSpPr txBox="1"/>
          <p:nvPr/>
        </p:nvSpPr>
        <p:spPr>
          <a:xfrm>
            <a:off x="665921" y="1952606"/>
            <a:ext cx="107685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IBM Plex Mono" panose="020B0509050203000203" pitchFamily="49" charset="0"/>
              </a:rPr>
              <a:t>REFERENCIAS: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IBM Plex Mono" panose="020B0509050203000203" pitchFamily="49" charset="0"/>
              </a:rPr>
              <a:t>Understanding lime</a:t>
            </a:r>
            <a:endParaRPr lang="pt-BR" sz="1600" b="1" dirty="0">
              <a:solidFill>
                <a:schemeClr val="tx1">
                  <a:lumMod val="85000"/>
                </a:schemeClr>
              </a:solidFill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https://www.rdocumentation.org/packages/lime/versions/0.5.2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IBM Plex Mono" panose="020B0509050203000203" pitchFamily="49" charset="0"/>
              </a:rPr>
              <a:t>Local Interpretable Model-Agnostic Explanations</a:t>
            </a:r>
            <a:endParaRPr lang="pt-BR" sz="1600" b="1" dirty="0">
              <a:solidFill>
                <a:schemeClr val="tx1">
                  <a:lumMod val="85000"/>
                </a:schemeClr>
              </a:solidFill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 project.org/web/packages/lime/vignettes/Understanding_lime.html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IBM Plex Mono" panose="020B0509050203000203" pitchFamily="49" charset="0"/>
              </a:rPr>
              <a:t>ML Interpretability using LIME in R – Code in R</a:t>
            </a:r>
            <a:endParaRPr lang="pt-BR" sz="1600" b="1" dirty="0">
              <a:solidFill>
                <a:schemeClr val="tx1">
                  <a:lumMod val="85000"/>
                </a:schemeClr>
              </a:solidFill>
              <a:latin typeface="IBM Plex Mono" panose="020B0509050203000203" pitchFamily="49" charset="0"/>
            </a:endParaRPr>
          </a:p>
          <a:p>
            <a:r>
              <a:rPr lang="pt-BR" sz="1600" dirty="0">
                <a:solidFill>
                  <a:srgbClr val="92D050"/>
                </a:solidFill>
                <a:latin typeface="IBM Plex Mono" panose="020B0509050203000203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https://www.analyticsvidhya.com/blog/2021/01/ml-interpretability-using-lime-in-r/</a:t>
            </a:r>
            <a:endParaRPr lang="pt-BR" sz="1600" dirty="0">
              <a:solidFill>
                <a:srgbClr val="92D050"/>
              </a:solidFill>
              <a:latin typeface="IBM Plex Mono" panose="020B0509050203000203" pitchFamily="49" charset="0"/>
            </a:endParaRPr>
          </a:p>
          <a:p>
            <a:r>
              <a:rPr lang="pt-BR" sz="1200" dirty="0">
                <a:latin typeface="IBM Plex Mono" panose="020B0509050203000203" pitchFamily="49" charset="0"/>
              </a:rPr>
              <a:t>Acessado em 16/03/2021</a:t>
            </a: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endParaRPr lang="pt-BR" sz="1600" dirty="0">
              <a:latin typeface="IBM Plex Mono" panose="020B0509050203000203" pitchFamily="49" charset="0"/>
            </a:endParaRPr>
          </a:p>
          <a:p>
            <a:endParaRPr lang="pt-BR" sz="1600" dirty="0"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6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A64B1-D410-40DD-B1CC-61166F741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39" y="1527220"/>
            <a:ext cx="274750" cy="2747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EAEC5EE-7591-4400-8A38-8F0E5891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5592" y="4985197"/>
            <a:ext cx="274750" cy="2747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0BFF57-0AC2-460A-AE75-7E25FE89B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2575" y="4985197"/>
            <a:ext cx="274750" cy="274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9B7B1-596D-4777-9998-55275EE88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9558" y="4985197"/>
            <a:ext cx="274750" cy="2747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EEB8E8-924A-448C-96B7-FE0A8CA281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6541" y="4985197"/>
            <a:ext cx="274750" cy="274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F72E5B-9ECC-47F0-B93C-AFD851BE2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3524" y="4985197"/>
            <a:ext cx="274750" cy="2747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B36F6B-B4C0-47CE-A438-FF5BAF5802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0507" y="4985197"/>
            <a:ext cx="274750" cy="2747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F1CA7B9-D09D-4C07-BA56-A57EB86696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7490" y="4985197"/>
            <a:ext cx="274750" cy="2747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9E33047-7A94-4A58-B9B0-ED8BCB9A1F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74473" y="4985197"/>
            <a:ext cx="274750" cy="2747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540E227-2732-4C4E-9B67-6C692C211A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21456" y="4985197"/>
            <a:ext cx="274750" cy="2747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0CE8ABD-63C5-47DE-BF98-EF64AB60A8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8439" y="4985197"/>
            <a:ext cx="274750" cy="2747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0E3822-C420-4CB3-BD79-FBD37FB34D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45592" y="4025722"/>
            <a:ext cx="274750" cy="2747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1F8AAF2-A260-4D8C-BD84-E2618E2BD7A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92575" y="4025722"/>
            <a:ext cx="274750" cy="2747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82A13C4-1D6D-4F55-9593-F4E01D4C3B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39558" y="4025722"/>
            <a:ext cx="274750" cy="2747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3CE4399-7296-4216-A56B-9021C554A7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86541" y="4025722"/>
            <a:ext cx="274750" cy="2747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1126C59-03E1-4F90-A2FD-A2F76F63BB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33524" y="4025722"/>
            <a:ext cx="274750" cy="2747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C69CE8F-54BD-4A1B-9325-D4613D543B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80507" y="4025722"/>
            <a:ext cx="274750" cy="2747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65A0E2A-6429-4111-A3F8-FD18C75518E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27490" y="4025722"/>
            <a:ext cx="274750" cy="2747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24F6653-DBE9-4B56-96B5-E4D12FA7964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74473" y="4025722"/>
            <a:ext cx="274750" cy="2747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32CEEE-E5B6-4308-A26E-C1B956BB3C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921456" y="4025722"/>
            <a:ext cx="274750" cy="27475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3B3141C-3EB4-4946-98B0-416C8BCFB64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68439" y="4025722"/>
            <a:ext cx="274750" cy="2747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A7E1769-7D8B-464D-9617-09016D62129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46666" y="3066247"/>
            <a:ext cx="274750" cy="2747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28A8A2E-E8D9-48A7-8620-96300B87E6C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93527" y="3066247"/>
            <a:ext cx="274750" cy="2747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70FA5AF-2A4C-453D-A8FA-07EAD63BD51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840391" y="3066247"/>
            <a:ext cx="274750" cy="2747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3DED7F4-FAE9-4800-B070-C906885E999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87255" y="3066247"/>
            <a:ext cx="274750" cy="2747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66B0CA-44BA-4406-B516-C2A160C48F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34119" y="3066247"/>
            <a:ext cx="274750" cy="2747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4F732E3-B30F-42D9-9D61-0C4BFE6AC30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380983" y="3066247"/>
            <a:ext cx="274750" cy="2747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F67C9DE-073A-4F53-97CB-85B72846BA8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27847" y="3066247"/>
            <a:ext cx="274750" cy="2747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A27E753-BF55-4B99-892F-36E798FF7B7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074711" y="3066247"/>
            <a:ext cx="274750" cy="2747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31BB65D-F7A5-439B-B5F1-AA7320CCBC0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21575" y="3066247"/>
            <a:ext cx="274750" cy="2747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B0F5AD9-CD74-40C5-8A43-9C6013C5DC3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439" y="3066247"/>
            <a:ext cx="274750" cy="2747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70BF413-A564-4A51-8A66-4CB472AE09B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145592" y="2328931"/>
            <a:ext cx="274750" cy="2747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A29490B-5279-4055-AD72-ACE9B481BC1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92575" y="2328931"/>
            <a:ext cx="274750" cy="2747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28316DB-CEEB-4567-AFF1-DF37C01CAC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839558" y="2328931"/>
            <a:ext cx="274750" cy="27475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E021D37-16DA-4D37-A968-0CC3A90B68E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686541" y="2328931"/>
            <a:ext cx="274750" cy="27475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BD96790D-5F7E-444B-88E5-43829B0796F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33524" y="2328931"/>
            <a:ext cx="274750" cy="2747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58BA6C8-6B7B-46D5-916E-4730AD6E93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380507" y="2328931"/>
            <a:ext cx="274750" cy="274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35A37FD-7D37-4B01-BC47-F6E9292220F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27490" y="2328931"/>
            <a:ext cx="274750" cy="27475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8ED09AD-1BFD-464B-8C4F-2EB7260310F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074473" y="2328931"/>
            <a:ext cx="274750" cy="2747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9FC8DF7-AEC7-4362-8E07-B893359333A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21456" y="2328931"/>
            <a:ext cx="274750" cy="2747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E01E4E4-208E-4125-9984-7B29C7F081C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8439" y="2328931"/>
            <a:ext cx="274750" cy="2747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B9E36AB-8C9D-4CFA-A078-0E707E8BADE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145592" y="1527220"/>
            <a:ext cx="274750" cy="27475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AECA2D6-693D-444E-B27E-DD62E28553B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992575" y="1527220"/>
            <a:ext cx="274750" cy="2747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22958D1C-B87A-42F4-9002-995494A2ADF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839558" y="1527220"/>
            <a:ext cx="274750" cy="27475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8E1AF024-7CFD-4E86-BF1D-0FA95CDF0CE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686541" y="1527220"/>
            <a:ext cx="274750" cy="2747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EA50B6D-2E79-4C7E-A5D0-C9B0F01ED79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227490" y="1527220"/>
            <a:ext cx="274750" cy="27475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DDC91C3-87C9-40E6-AD71-33D5F1BBD26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380507" y="1527220"/>
            <a:ext cx="274750" cy="2747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873AE7-99AC-4953-A8C5-FD51E72AC17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533524" y="1527220"/>
            <a:ext cx="274750" cy="27475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8F285F92-D192-4244-8832-F9836A334FB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074473" y="1527220"/>
            <a:ext cx="274750" cy="2747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D2A391B-97AD-4E24-8380-56AA82A76FE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921456" y="1527220"/>
            <a:ext cx="274750" cy="2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20280-2521-464D-85E2-D31C23522789}"/>
              </a:ext>
            </a:extLst>
          </p:cNvPr>
          <p:cNvSpPr/>
          <p:nvPr/>
        </p:nvSpPr>
        <p:spPr>
          <a:xfrm>
            <a:off x="838200" y="819150"/>
            <a:ext cx="10515600" cy="52197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65873-6FE5-4D57-8BDE-D715DBCCA690}"/>
              </a:ext>
            </a:extLst>
          </p:cNvPr>
          <p:cNvSpPr/>
          <p:nvPr/>
        </p:nvSpPr>
        <p:spPr>
          <a:xfrm>
            <a:off x="4153810" y="1493102"/>
            <a:ext cx="27257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LIME</a:t>
            </a:r>
            <a:endParaRPr lang="en-US" sz="3000" b="1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AD38DD-9DBB-473F-8075-69C5C1684750}"/>
              </a:ext>
            </a:extLst>
          </p:cNvPr>
          <p:cNvSpPr txBox="1"/>
          <p:nvPr/>
        </p:nvSpPr>
        <p:spPr>
          <a:xfrm>
            <a:off x="5800725" y="2057400"/>
            <a:ext cx="534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cap="all" dirty="0">
                <a:latin typeface="IBM Plex Mono" panose="020B0509050203000203" pitchFamily="49" charset="0"/>
              </a:rPr>
              <a:t>Local Interpretable Model-Agnostic Explanations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F343A6-1B8E-49D8-96C3-FF563164AD7A}"/>
              </a:ext>
            </a:extLst>
          </p:cNvPr>
          <p:cNvSpPr txBox="1"/>
          <p:nvPr/>
        </p:nvSpPr>
        <p:spPr>
          <a:xfrm>
            <a:off x="5800725" y="3504366"/>
            <a:ext cx="5031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Por que devo confiar em você?</a:t>
            </a:r>
          </a:p>
          <a:p>
            <a:endParaRPr lang="pt-BR" sz="1600" b="1" dirty="0">
              <a:solidFill>
                <a:srgbClr val="C6C3C0"/>
              </a:solidFill>
              <a:latin typeface="IBM Plex Mono" panose="020B0509050203000203" pitchFamily="49" charset="0"/>
            </a:endParaRPr>
          </a:p>
          <a:p>
            <a:r>
              <a:rPr lang="pt-BR" sz="16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Explicando as previsões de qualquer classificador.</a:t>
            </a:r>
            <a:endParaRPr lang="pt-BR" sz="1600" dirty="0">
              <a:latin typeface="IBM Plex Mono" panose="020B0509050203000203" pitchFamily="49" charset="0"/>
            </a:endParaRPr>
          </a:p>
        </p:txBody>
      </p:sp>
      <p:pic>
        <p:nvPicPr>
          <p:cNvPr id="23" name="Imagem 22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77B941AF-9A63-42BC-8B0B-62C1082D9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4" y="954167"/>
            <a:ext cx="4674291" cy="46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135556-9CE0-47B5-A5E8-878D21EC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82" y="897627"/>
            <a:ext cx="9732835" cy="50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7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ain Your Model with LIME. Compare SHAP and LIME | by Dr. Dataman |  Analytics Vidhya | Medium">
            <a:extLst>
              <a:ext uri="{FF2B5EF4-FFF2-40B4-BE49-F238E27FC236}">
                <a16:creationId xmlns:a16="http://schemas.microsoft.com/office/drawing/2014/main" id="{2B480AEC-DD54-42E4-BA1C-1E9BF60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79" y="914503"/>
            <a:ext cx="9879442" cy="50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9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B51666-F95D-4DA6-BAC0-BA0351DCA3A8}"/>
              </a:ext>
            </a:extLst>
          </p:cNvPr>
          <p:cNvSpPr/>
          <p:nvPr/>
        </p:nvSpPr>
        <p:spPr>
          <a:xfrm>
            <a:off x="819150" y="838200"/>
            <a:ext cx="10553700" cy="42672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B109F-34DA-4454-9ED8-7B314F3DD1E7}"/>
              </a:ext>
            </a:extLst>
          </p:cNvPr>
          <p:cNvSpPr/>
          <p:nvPr/>
        </p:nvSpPr>
        <p:spPr>
          <a:xfrm>
            <a:off x="3763111" y="1272653"/>
            <a:ext cx="5035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Por que precisamos?</a:t>
            </a:r>
            <a:endParaRPr lang="en-US" sz="3000" b="1" cap="all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C96D5-B4F0-4C3F-B22A-031C30592AF9}"/>
              </a:ext>
            </a:extLst>
          </p:cNvPr>
          <p:cNvSpPr/>
          <p:nvPr/>
        </p:nvSpPr>
        <p:spPr>
          <a:xfrm>
            <a:off x="2266950" y="1963515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As explicações para as previsões devem ser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compreensíveis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, ou seja, 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interpretáveis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 pelo público-alvo.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B55BA-C5E5-4688-ADA0-67F9B5B1B263}"/>
              </a:ext>
            </a:extLst>
          </p:cNvPr>
          <p:cNvSpPr/>
          <p:nvPr/>
        </p:nvSpPr>
        <p:spPr>
          <a:xfrm>
            <a:off x="5067300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Tomada de decisão 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817CC-F09D-4F8E-819F-6AF88F6552D7}"/>
              </a:ext>
            </a:extLst>
          </p:cNvPr>
          <p:cNvSpPr/>
          <p:nvPr/>
        </p:nvSpPr>
        <p:spPr>
          <a:xfrm>
            <a:off x="8001173" y="4202740"/>
            <a:ext cx="2474687" cy="37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Debugging do modelo 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867D9-2735-4BC5-B49F-EB764A305E06}"/>
              </a:ext>
            </a:extLst>
          </p:cNvPr>
          <p:cNvSpPr/>
          <p:nvPr/>
        </p:nvSpPr>
        <p:spPr>
          <a:xfrm>
            <a:off x="2055587" y="4202740"/>
            <a:ext cx="20574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Confiabilidade</a:t>
            </a:r>
            <a:endParaRPr lang="en-US" sz="1400" b="1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A3D7479-E421-4756-AC23-56D777D3F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446" y="3115248"/>
            <a:ext cx="915214" cy="915214"/>
          </a:xfrm>
          <a:prstGeom prst="rect">
            <a:avLst/>
          </a:prstGeom>
        </p:spPr>
      </p:pic>
      <p:pic>
        <p:nvPicPr>
          <p:cNvPr id="30" name="Graphic 12">
            <a:extLst>
              <a:ext uri="{FF2B5EF4-FFF2-40B4-BE49-F238E27FC236}">
                <a16:creationId xmlns:a16="http://schemas.microsoft.com/office/drawing/2014/main" id="{A2A34E5B-93FE-4697-9345-5142044C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0645" y="3115248"/>
            <a:ext cx="949300" cy="949300"/>
          </a:xfrm>
          <a:prstGeom prst="rect">
            <a:avLst/>
          </a:prstGeom>
        </p:spPr>
      </p:pic>
      <p:pic>
        <p:nvPicPr>
          <p:cNvPr id="31" name="Graphic 82">
            <a:extLst>
              <a:ext uri="{FF2B5EF4-FFF2-40B4-BE49-F238E27FC236}">
                <a16:creationId xmlns:a16="http://schemas.microsoft.com/office/drawing/2014/main" id="{14FFE740-EBBF-4F03-9CFD-84AF7734D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7152" y="3023711"/>
            <a:ext cx="1077696" cy="1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0">
            <a:extLst>
              <a:ext uri="{FF2B5EF4-FFF2-40B4-BE49-F238E27FC236}">
                <a16:creationId xmlns:a16="http://schemas.microsoft.com/office/drawing/2014/main" id="{A8D11F6D-33CD-4533-8827-9470245D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1714" y="1877440"/>
            <a:ext cx="4438650" cy="4438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2DE281-74EB-438C-B4EB-B8894013A868}"/>
              </a:ext>
            </a:extLst>
          </p:cNvPr>
          <p:cNvSpPr/>
          <p:nvPr/>
        </p:nvSpPr>
        <p:spPr>
          <a:xfrm>
            <a:off x="870857" y="857250"/>
            <a:ext cx="10450286" cy="30099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F4C2A-5264-426B-BC5F-96893F741624}"/>
              </a:ext>
            </a:extLst>
          </p:cNvPr>
          <p:cNvSpPr/>
          <p:nvPr/>
        </p:nvSpPr>
        <p:spPr>
          <a:xfrm>
            <a:off x="1504748" y="1281775"/>
            <a:ext cx="46674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 local</a:t>
            </a:r>
            <a:endParaRPr lang="en-US" sz="3000" b="1" cap="all" dirty="0">
              <a:solidFill>
                <a:schemeClr val="tx1">
                  <a:lumMod val="75000"/>
                  <a:lumOff val="2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AA3BA-8F65-4346-9EDE-04F17D310814}"/>
              </a:ext>
            </a:extLst>
          </p:cNvPr>
          <p:cNvSpPr/>
          <p:nvPr/>
        </p:nvSpPr>
        <p:spPr>
          <a:xfrm>
            <a:off x="1504748" y="1850899"/>
            <a:ext cx="4857952" cy="200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Devemos ser capazes de explicar as previsões individuais.</a:t>
            </a: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ADA9A4"/>
              </a:solidFill>
              <a:effectLst/>
              <a:latin typeface="IBM Plex Mono" panose="020B0509050203000203" pitchFamily="49" charset="0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Junto com as previsões individuais, o modelo deve ser explicável em sua totalidade, ou seja, </a:t>
            </a:r>
            <a:r>
              <a:rPr lang="pt-BR" sz="1200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a</a:t>
            </a:r>
            <a:r>
              <a:rPr lang="pt-BR" sz="1200" b="1" i="0" dirty="0">
                <a:solidFill>
                  <a:srgbClr val="C6C3C0"/>
                </a:solidFill>
                <a:effectLst/>
                <a:latin typeface="IBM Plex Mono" panose="020B0509050203000203" pitchFamily="49" charset="0"/>
              </a:rPr>
              <a:t>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perspectiva global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 </a:t>
            </a:r>
            <a:r>
              <a:rPr lang="pt-BR" sz="1200" b="0" i="0" dirty="0">
                <a:solidFill>
                  <a:srgbClr val="ADA9A4"/>
                </a:solidFill>
                <a:effectLst/>
                <a:latin typeface="IBM Plex Mono" panose="020B0509050203000203" pitchFamily="49" charset="0"/>
              </a:rPr>
              <a:t>deve ser considerada.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IBM Plex Mono" panose="020B0509050203000203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DD221-4DA1-4097-A0CB-65804E7686D8}"/>
              </a:ext>
            </a:extLst>
          </p:cNvPr>
          <p:cNvSpPr/>
          <p:nvPr/>
        </p:nvSpPr>
        <p:spPr>
          <a:xfrm>
            <a:off x="6683828" y="1465943"/>
            <a:ext cx="1850572" cy="179251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4FEA7-B942-4F70-88A1-2863EEC3C686}"/>
              </a:ext>
            </a:extLst>
          </p:cNvPr>
          <p:cNvSpPr/>
          <p:nvPr/>
        </p:nvSpPr>
        <p:spPr>
          <a:xfrm>
            <a:off x="8855528" y="1465943"/>
            <a:ext cx="1850572" cy="1792514"/>
          </a:xfrm>
          <a:prstGeom prst="rect">
            <a:avLst/>
          </a:prstGeom>
          <a:solidFill>
            <a:srgbClr val="3D5D19"/>
          </a:solidFill>
          <a:ln>
            <a:noFill/>
          </a:ln>
          <a:effectLst>
            <a:outerShdw blurRad="190500" dist="127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D9470-EE77-44D7-9688-061FBE34B4D0}"/>
              </a:ext>
            </a:extLst>
          </p:cNvPr>
          <p:cNvSpPr/>
          <p:nvPr/>
        </p:nvSpPr>
        <p:spPr>
          <a:xfrm>
            <a:off x="6798128" y="2630629"/>
            <a:ext cx="1621972" cy="3388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BM Plex Mono" panose="020B0509050203000203" pitchFamily="49" charset="0"/>
              </a:rPr>
              <a:t>Fidelidade</a:t>
            </a:r>
            <a:endParaRPr lang="en-US" sz="1200" dirty="0">
              <a:solidFill>
                <a:schemeClr val="bg2"/>
              </a:solidFill>
              <a:latin typeface="IBM Plex Mono" panose="020B0509050203000203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943ED-2692-4EFC-B5FD-97B58E328941}"/>
              </a:ext>
            </a:extLst>
          </p:cNvPr>
          <p:cNvSpPr/>
          <p:nvPr/>
        </p:nvSpPr>
        <p:spPr>
          <a:xfrm>
            <a:off x="9040586" y="2448906"/>
            <a:ext cx="1621972" cy="61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b="1" dirty="0">
                <a:latin typeface="IBM Plex Mono" panose="020B0509050203000203" pitchFamily="49" charset="0"/>
              </a:rPr>
              <a:t>P</a:t>
            </a:r>
            <a:r>
              <a:rPr lang="pt-BR" sz="1200" b="1" i="0" dirty="0">
                <a:effectLst/>
                <a:latin typeface="IBM Plex Mono" panose="020B0509050203000203" pitchFamily="49" charset="0"/>
              </a:rPr>
              <a:t>erspectiva global</a:t>
            </a:r>
            <a:r>
              <a:rPr lang="pt-BR" sz="1200" b="0" i="0" dirty="0">
                <a:effectLst/>
                <a:latin typeface="IBM Plex Mono" panose="020B0509050203000203" pitchFamily="49" charset="0"/>
              </a:rPr>
              <a:t> </a:t>
            </a:r>
            <a:endParaRPr lang="en-US" sz="1200" dirty="0">
              <a:latin typeface="IBM Plex Mono" panose="020B0509050203000203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84E402-42D2-4834-92E3-B3C3454AAE9D}"/>
              </a:ext>
            </a:extLst>
          </p:cNvPr>
          <p:cNvSpPr txBox="1"/>
          <p:nvPr/>
        </p:nvSpPr>
        <p:spPr>
          <a:xfrm>
            <a:off x="1331843" y="4556813"/>
            <a:ext cx="8895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LIME modifica uma única amostra de dados </a:t>
            </a:r>
            <a:r>
              <a:rPr lang="pt-BR" sz="2400" b="1" i="0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ajustando os valores do recurso</a:t>
            </a:r>
            <a:r>
              <a:rPr lang="pt-BR" sz="2400" b="1" i="0" dirty="0">
                <a:solidFill>
                  <a:srgbClr val="CCCAC7"/>
                </a:solidFill>
                <a:effectLst/>
                <a:latin typeface="IBM Plex Mono" panose="020B0509050203000203" pitchFamily="49" charset="0"/>
              </a:rPr>
              <a:t> e observa o impacto resultante na saída.</a:t>
            </a:r>
            <a:endParaRPr lang="pt-BR" sz="2400" b="1" dirty="0">
              <a:latin typeface="IBM Plex Mono" panose="020B0509050203000203" pitchFamily="49" charset="0"/>
            </a:endParaRPr>
          </a:p>
        </p:txBody>
      </p:sp>
      <p:pic>
        <p:nvPicPr>
          <p:cNvPr id="17" name="Graphic 10">
            <a:extLst>
              <a:ext uri="{FF2B5EF4-FFF2-40B4-BE49-F238E27FC236}">
                <a16:creationId xmlns:a16="http://schemas.microsoft.com/office/drawing/2014/main" id="{E371F385-810E-4434-8359-237EC6F5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9797" y="1701022"/>
            <a:ext cx="787568" cy="787568"/>
          </a:xfrm>
          <a:prstGeom prst="rect">
            <a:avLst/>
          </a:prstGeom>
        </p:spPr>
      </p:pic>
      <p:pic>
        <p:nvPicPr>
          <p:cNvPr id="18" name="Graphic 32">
            <a:extLst>
              <a:ext uri="{FF2B5EF4-FFF2-40B4-BE49-F238E27FC236}">
                <a16:creationId xmlns:a16="http://schemas.microsoft.com/office/drawing/2014/main" id="{35847458-F1D0-4113-AC04-1E57ACF5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2254" y="1717946"/>
            <a:ext cx="753719" cy="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9AFBAADF-A37E-4472-8F26-490BBA03D793}"/>
              </a:ext>
            </a:extLst>
          </p:cNvPr>
          <p:cNvGrpSpPr/>
          <p:nvPr/>
        </p:nvGrpSpPr>
        <p:grpSpPr>
          <a:xfrm>
            <a:off x="6818339" y="493336"/>
            <a:ext cx="6450304" cy="5871326"/>
            <a:chOff x="17389685" y="6281473"/>
            <a:chExt cx="10829920" cy="9857828"/>
          </a:xfrm>
          <a:gradFill>
            <a:gsLst>
              <a:gs pos="0">
                <a:srgbClr val="92D050">
                  <a:alpha val="44000"/>
                </a:srgbClr>
              </a:gs>
              <a:gs pos="37000">
                <a:srgbClr val="3D5D19">
                  <a:alpha val="40000"/>
                </a:srgbClr>
              </a:gs>
            </a:gsLst>
            <a:lin ang="4200000" scaled="0"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E501740-FA65-4812-BA95-41CB9D3CE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3B7DA6-6EB4-464E-9708-DDC0C9756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298A0F-0215-4BDB-A83A-F548950B2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C49ABB-355D-4282-B746-ACFCB79D3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5ED30AD-F18D-48BA-8B47-89CCBDD24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F390736-BFEF-4C77-ACC8-5E506DC66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BB91F51-6D67-47E3-BF7E-A05A5D1E0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3E322D-B1C7-422B-B863-0545D306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FB2229-31FE-4560-814F-284155AD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FA7C9C-F99E-4718-9188-CB322E495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6709A26-FBB5-4373-85B9-F1C11CF73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433C304-FBE5-4777-8DE5-692E842D3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129DFA6-B1C9-432D-BE1E-F60D7E6B3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A424440-B2FF-4F62-8786-254A99900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BE6AB30-798E-40E6-A718-075C659DF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826C92B-0F6D-48E5-AF62-FDCDC6594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237C863-8DDC-404D-BBB7-2B46F758F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C39EB21-3816-4FDF-BF71-E381276AF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5F3AEF2-CA55-4668-B41E-B60036C53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6155B73-0AE3-4727-9C58-C48BA815C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A3C5ACD-5B9D-4999-ABE7-D9EFDB053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6186923-FFA9-4D0F-9F90-A70195DBA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2DA16FE-186D-4597-9633-59343F5D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0E11A72-B87B-44BE-90E9-BBDB8A3A3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59C1AB3-E746-4CEF-8996-2B08D5D5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03DCD0-92F7-4546-8E13-5511CFF9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0F5A7BC-7019-4A87-B93F-D490E7C6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A09C740-E458-4543-880C-9FBA88F95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24CDC2A-3419-46B3-938B-1C6CA3AAE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D1A64A0-0A64-4D83-8305-696ADC667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65EDE54-672F-4191-B5D3-B9B2A20BE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76AC13D0-EF71-4748-9FE8-F58AFA96C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0256CEF-62B5-4456-8E68-9A6E72A49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C2ED37A-3422-4D75-9F65-37620D57C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4754D82D-B9FD-4296-AF63-BB5294FB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164F2D24-18C7-49E2-93D0-D5E71F5A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A8D2FC0-2D93-46E8-ABB0-346ABFC17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D8DC5C94-946F-4090-8E86-5FC234779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96EDEE7-33F6-42E1-BA6C-178644310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D92869F-124D-4040-B521-A5AE9A2F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253FD4E-9DC3-4BEE-8368-E673A7F11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1D36F93-A3FD-4036-BDF2-CF3EA57B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19796B32-C179-4197-A185-7ACC7D791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A17AD71-B5F3-42F6-A51C-C28626EBE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69C94E8-FCF1-4048-85A1-19B56EE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FE5548E3-5D98-4E0B-B45C-D34D64582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4B400756-E216-4A9F-968E-D9C5636CB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9F559BE-ABDD-4E1F-84ED-3FC05151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DCD2DC0-086E-450D-AC50-FCF5476CE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D00FE6AA-F347-448D-993C-A7843B56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54694DBD-A0C2-4381-AC10-AA0762709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2FE6233D-9407-4149-AD44-43C8C42C9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B2690E4A-6BCF-44CB-8475-AC7DA4304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C26AFDC2-ECA6-42F7-A295-11753F831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B48A4ABC-FCE7-45B2-B8CB-6434D5CC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59D43E54-B6AF-44BD-ACE9-89953C5C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A46090D-A63B-4F0B-AC81-75DF5F9CF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F6A9F0D-9005-4DCF-A5A9-69C0D7C6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7F8E5548-0711-44CF-8E6F-6F50D4F80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B6FB3A9-C5F2-4459-8527-F9FFC6C24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E436C9C8-E024-427E-8A99-35C4603A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5A43684F-4A90-4AED-9719-1D8DCC9E7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78A32E9-DE4F-4DEB-A400-0AFE4151D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7B11C230-C1E4-4E44-9630-2A4BB2CB5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BEACCB58-E866-4D3D-9625-7D8B6D86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48E619C8-ACC0-4770-B25F-5BAC48CBE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79B5664D-EC29-48CC-96F0-5FEEC0A39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3CAF1AD7-02A8-4EF9-BA45-418C101BA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55649150-6AAE-42F5-92A0-45237C4CC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58FA332F-DDF3-4614-A68E-3CF348F06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284F4A3B-A005-4268-979D-997F92DFD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06DFBA4E-5755-43C2-89F1-A51798AE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B180878-3D32-41F5-9890-1D2F7C46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60C277D4-068B-4785-B36B-D403445E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38C3F973-8DA3-404B-B4FE-0FB34577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7B2457DE-F02D-4522-94AA-BF64A117A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30C16125-C892-4BE0-996D-E99BB6F05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47C4A324-4357-4637-8006-617D89ED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1E560AA7-5332-4D6B-9CD0-14F711081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F6B2939E-058F-4D1C-BC2A-D72D70526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FB2B1E7D-A6F8-45ED-BB65-2DCE9587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2F56A0F7-BBC3-4CF3-9452-25EA2B0BC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9F499E47-E975-47C0-A69C-FA894181A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7C76A0AA-EA50-4781-AB37-80C863372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A9B76274-5342-4DE6-88C8-239CCC127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6808A4E3-5B95-4D5F-8625-F5C8EE139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D36626A6-B94F-4CDD-B475-560A60893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0EA00CBE-6C21-4C5E-A29A-9B102A1C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92569EEF-E2AC-4264-8C4A-51D2B62B0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6DA0B2DD-0E6F-415D-8FAA-F0DC0E8C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3703A120-DB8B-480F-8519-A1DCDB7BF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DA982CEF-9FC0-48D0-8E4B-35C0B19C6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C71ED065-B906-4A49-A075-A860B0C1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5E43C93F-4162-4479-952C-89CB00D28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87DBAD89-FE94-4C22-8573-A31BE554D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82C9E397-527A-46BA-B602-E54AFF1C3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910A86B6-ACCC-4A6C-A8ED-D66764D1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7F12D70-BA83-4DF8-AA58-CF76F52D1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F65881C-4009-4FBF-9E2B-F37F6FE8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D8B87E15-7033-4A01-A528-DA50F9BD0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04E5C491-63B2-47CB-8423-8DDE386A3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4CFCDF1C-9850-4AE0-AAF8-95D3A0DB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71EAA9C2-DADD-42A5-87D2-71B0CB949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D53FDDA8-C56E-4DC0-8559-39504DAC1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5346D883-C7D0-4121-A4C7-2C08C356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701C8E6C-886A-4572-8A2F-48FE8B3DA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D32E26A2-4F41-48EC-A9E2-B0642BB09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DAFFE67F-7560-484D-B9BD-CA328DCEE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1D5AAE5E-7326-4928-9805-2F7686EAC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565F939-962B-459D-A663-374AF2DE3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1E60EA46-27DF-4384-8D78-DD1B28ECB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A0A7669E-F49A-42D4-A3F4-9DD5FD234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0BB6A758-8693-4F90-A5F7-0C1D7DDA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211C7F60-EF2D-4BC2-AEB3-D7FDEB38B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B23FB5E4-F51A-4498-B26E-00CD74D69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98F4A0A-48DE-4999-86CF-5E91AA1E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542B68FB-2606-4082-9E8C-63FB46FBF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72877B9D-C21B-4FFA-A8A2-6FD77A388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9064BDB1-85D7-4F7B-AE75-26006FE8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422156C3-181D-4E3E-BC1F-ED5F0E8A0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F82359A9-A48D-40CC-BA22-1EB492B15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E603B606-0206-461F-9989-53C1F5D24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8EC0D684-F48A-4C4D-84FD-5411DB664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5572ADD2-9524-4AB5-84B0-A5892902E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EA998FCB-E831-4632-8252-7816185DC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33C2DD6E-17C1-4591-99E1-CFBB940C1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C37B77E8-27D0-4F7C-9792-2A2EE739E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370C5414-6F25-4C1D-8851-A68A43C5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A15074F8-0CB8-4793-88C7-A1EC1B1DE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2A275A94-1095-4823-8C06-9501602BD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04910EC7-045E-4C4C-A7D3-6EB1ED14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36035769-6788-40C5-A856-E938E513F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FFC994B9-C1EC-455C-ADC5-218B08FBE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6F179AF6-D95D-4362-8C61-BA439FA61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400ED14A-46EE-41D9-80C7-0B202BD7F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BFAB4DD9-C6C0-4CF9-93EB-22708EEFB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0BA660AF-37E0-4A7B-A44A-A25BD30E8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5D50244E-FDCD-4151-8863-DBB85213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366DA284-BF82-46F1-93A2-3587E6A42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1B549D24-93C3-4918-8C01-F54C514514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DAD96AB6-5C13-42CC-850C-6D7225629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44E47E4-1DE8-4C19-88A0-3A46F674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433D8D0-D286-4690-A44C-2EA65636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AA6F3803-730F-4441-A67F-910362BBD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2BF75DC9-97D0-4E91-9D7A-C6FC321B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4B1D5001-B9B1-43F6-979D-EDD3F6F63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34298BAA-1256-4C7C-BA4A-78A584311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BF53BF7F-D2EE-49EA-B91B-6A90CCBD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6E4CA92E-7B23-4276-A407-5ED1C006A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7D692065-70BE-4938-BCF1-DD132D892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780A2204-91AC-451C-971A-D20E6E44E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960C33FB-6642-477C-B96A-75127DC2B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BB475FC4-89B8-46BA-A2C5-274BAE858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8B2DB104-461A-45B7-8071-CC5E81C0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4C7A5BDB-84A2-4602-85DA-F66F2A11B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38096EFF-118A-4185-8FEC-56FC06A99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9DC0FB7F-2678-4D21-8918-5F5EC563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062EEA0-C440-46ED-B45C-4FB53FD37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315FAFB1-B10D-4BB4-8C40-F205AE94D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4">
              <a:extLst>
                <a:ext uri="{FF2B5EF4-FFF2-40B4-BE49-F238E27FC236}">
                  <a16:creationId xmlns:a16="http://schemas.microsoft.com/office/drawing/2014/main" id="{AB6FCC04-23BD-44DC-BA47-B76A28B2D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B5880E44-B43B-4352-9BB5-4C07F34B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21F70CD5-032B-4474-AF92-A972454C1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7">
              <a:extLst>
                <a:ext uri="{FF2B5EF4-FFF2-40B4-BE49-F238E27FC236}">
                  <a16:creationId xmlns:a16="http://schemas.microsoft.com/office/drawing/2014/main" id="{C369E3F3-3CD3-412A-ABD7-032611209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1889848A-F9D4-45D6-91ED-2A1F3F57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B58E7DB2-4B4C-4DF9-B2C9-E882626FC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9564D7BF-6DC0-4B89-9FB2-AC8AD697B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1AFF9D9D-42D1-4CDD-ACA5-37A11A872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E2DEA8D8-85C1-474F-A2CC-4A39BDFE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C12E884B-6CEB-4B7F-808B-27C293FA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4">
              <a:extLst>
                <a:ext uri="{FF2B5EF4-FFF2-40B4-BE49-F238E27FC236}">
                  <a16:creationId xmlns:a16="http://schemas.microsoft.com/office/drawing/2014/main" id="{ECD5E225-6F52-4711-B652-CAD3BF823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">
              <a:extLst>
                <a:ext uri="{FF2B5EF4-FFF2-40B4-BE49-F238E27FC236}">
                  <a16:creationId xmlns:a16="http://schemas.microsoft.com/office/drawing/2014/main" id="{60F1B1AB-AFC2-4B28-B16E-13FBD5D1A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6">
              <a:extLst>
                <a:ext uri="{FF2B5EF4-FFF2-40B4-BE49-F238E27FC236}">
                  <a16:creationId xmlns:a16="http://schemas.microsoft.com/office/drawing/2014/main" id="{55E9D113-F3FB-42FD-A741-C9522363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7">
              <a:extLst>
                <a:ext uri="{FF2B5EF4-FFF2-40B4-BE49-F238E27FC236}">
                  <a16:creationId xmlns:a16="http://schemas.microsoft.com/office/drawing/2014/main" id="{0FE7180F-CFCA-46C8-A8CB-901044F1E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8">
              <a:extLst>
                <a:ext uri="{FF2B5EF4-FFF2-40B4-BE49-F238E27FC236}">
                  <a16:creationId xmlns:a16="http://schemas.microsoft.com/office/drawing/2014/main" id="{386D24FC-8D64-48D6-8C5B-53E424BF7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9">
              <a:extLst>
                <a:ext uri="{FF2B5EF4-FFF2-40B4-BE49-F238E27FC236}">
                  <a16:creationId xmlns:a16="http://schemas.microsoft.com/office/drawing/2014/main" id="{E91CF2DA-D611-48B3-B09B-A26A1C348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0">
              <a:extLst>
                <a:ext uri="{FF2B5EF4-FFF2-40B4-BE49-F238E27FC236}">
                  <a16:creationId xmlns:a16="http://schemas.microsoft.com/office/drawing/2014/main" id="{46C2F4C6-2799-470C-923F-34C071C3C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1">
              <a:extLst>
                <a:ext uri="{FF2B5EF4-FFF2-40B4-BE49-F238E27FC236}">
                  <a16:creationId xmlns:a16="http://schemas.microsoft.com/office/drawing/2014/main" id="{BC4ADF7C-17E8-47AD-8BDD-BF01020BA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2">
              <a:extLst>
                <a:ext uri="{FF2B5EF4-FFF2-40B4-BE49-F238E27FC236}">
                  <a16:creationId xmlns:a16="http://schemas.microsoft.com/office/drawing/2014/main" id="{BD7AF67C-788D-431C-A3C0-E5A42AD0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252F088A-6AF0-4AB9-A539-55D50CC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4">
              <a:extLst>
                <a:ext uri="{FF2B5EF4-FFF2-40B4-BE49-F238E27FC236}">
                  <a16:creationId xmlns:a16="http://schemas.microsoft.com/office/drawing/2014/main" id="{F67A6241-8FCE-4AA7-A821-977ED758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5">
              <a:extLst>
                <a:ext uri="{FF2B5EF4-FFF2-40B4-BE49-F238E27FC236}">
                  <a16:creationId xmlns:a16="http://schemas.microsoft.com/office/drawing/2014/main" id="{BFEB9BA1-F7FE-47D8-9DF9-36A23CB9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6">
              <a:extLst>
                <a:ext uri="{FF2B5EF4-FFF2-40B4-BE49-F238E27FC236}">
                  <a16:creationId xmlns:a16="http://schemas.microsoft.com/office/drawing/2014/main" id="{5A5AB6D1-9C67-489B-B985-2122B12A0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7">
              <a:extLst>
                <a:ext uri="{FF2B5EF4-FFF2-40B4-BE49-F238E27FC236}">
                  <a16:creationId xmlns:a16="http://schemas.microsoft.com/office/drawing/2014/main" id="{D80E8455-2AB7-4F21-9550-02FEB8764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924ABE-1CD9-413C-8994-311C6F8FB7EA}"/>
              </a:ext>
            </a:extLst>
          </p:cNvPr>
          <p:cNvSpPr txBox="1"/>
          <p:nvPr/>
        </p:nvSpPr>
        <p:spPr>
          <a:xfrm>
            <a:off x="1236161" y="1675950"/>
            <a:ext cx="737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Q</a:t>
            </a:r>
            <a:r>
              <a:rPr lang="pt-BR" sz="2800" b="0" i="0" cap="all" dirty="0">
                <a:solidFill>
                  <a:srgbClr val="92D050"/>
                </a:solidFill>
                <a:effectLst/>
                <a:latin typeface="IBM Plex Mono" panose="020B0509050203000203" pitchFamily="49" charset="0"/>
              </a:rPr>
              <a:t>uais recursos são importantes?</a:t>
            </a:r>
            <a:endParaRPr lang="pt-BR" sz="2800" cap="all" dirty="0">
              <a:solidFill>
                <a:srgbClr val="92D050"/>
              </a:solidFill>
              <a:latin typeface="IBM Plex Mono" panose="020B0509050203000203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C0FAF0-55DC-497D-B078-10540FC6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44" y="2274335"/>
            <a:ext cx="9739511" cy="23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14E53F5D-7EAD-469F-B0D0-9C91EE036E22}"/>
              </a:ext>
            </a:extLst>
          </p:cNvPr>
          <p:cNvGrpSpPr/>
          <p:nvPr/>
        </p:nvGrpSpPr>
        <p:grpSpPr>
          <a:xfrm>
            <a:off x="4327083" y="-136449"/>
            <a:ext cx="8219221" cy="7481465"/>
            <a:chOff x="17389685" y="6281473"/>
            <a:chExt cx="10829920" cy="9857828"/>
          </a:xfrm>
          <a:gradFill>
            <a:gsLst>
              <a:gs pos="0">
                <a:srgbClr val="92D050">
                  <a:alpha val="46000"/>
                </a:srgbClr>
              </a:gs>
              <a:gs pos="37000">
                <a:srgbClr val="3D5D19">
                  <a:alpha val="36000"/>
                </a:srgbClr>
              </a:gs>
            </a:gsLst>
            <a:lin ang="4200000" scaled="0"/>
          </a:gra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8F0D171-F57B-4CE3-BE81-CEC81471B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9685" y="6281473"/>
              <a:ext cx="9225740" cy="5542747"/>
            </a:xfrm>
            <a:custGeom>
              <a:avLst/>
              <a:gdLst>
                <a:gd name="T0" fmla="*/ 1001 w 2438"/>
                <a:gd name="T1" fmla="*/ 1446 h 1471"/>
                <a:gd name="T2" fmla="*/ 1056 w 2438"/>
                <a:gd name="T3" fmla="*/ 1463 h 1471"/>
                <a:gd name="T4" fmla="*/ 959 w 2438"/>
                <a:gd name="T5" fmla="*/ 1360 h 1471"/>
                <a:gd name="T6" fmla="*/ 956 w 2438"/>
                <a:gd name="T7" fmla="*/ 1355 h 1471"/>
                <a:gd name="T8" fmla="*/ 715 w 2438"/>
                <a:gd name="T9" fmla="*/ 1269 h 1471"/>
                <a:gd name="T10" fmla="*/ 641 w 2438"/>
                <a:gd name="T11" fmla="*/ 1318 h 1471"/>
                <a:gd name="T12" fmla="*/ 1209 w 2438"/>
                <a:gd name="T13" fmla="*/ 1216 h 1471"/>
                <a:gd name="T14" fmla="*/ 1067 w 2438"/>
                <a:gd name="T15" fmla="*/ 1459 h 1471"/>
                <a:gd name="T16" fmla="*/ 1243 w 2438"/>
                <a:gd name="T17" fmla="*/ 1364 h 1471"/>
                <a:gd name="T18" fmla="*/ 833 w 2438"/>
                <a:gd name="T19" fmla="*/ 1200 h 1471"/>
                <a:gd name="T20" fmla="*/ 833 w 2438"/>
                <a:gd name="T21" fmla="*/ 1200 h 1471"/>
                <a:gd name="T22" fmla="*/ 573 w 2438"/>
                <a:gd name="T23" fmla="*/ 1300 h 1471"/>
                <a:gd name="T24" fmla="*/ 620 w 2438"/>
                <a:gd name="T25" fmla="*/ 1320 h 1471"/>
                <a:gd name="T26" fmla="*/ 517 w 2438"/>
                <a:gd name="T27" fmla="*/ 1191 h 1471"/>
                <a:gd name="T28" fmla="*/ 890 w 2438"/>
                <a:gd name="T29" fmla="*/ 1174 h 1471"/>
                <a:gd name="T30" fmla="*/ 895 w 2438"/>
                <a:gd name="T31" fmla="*/ 1171 h 1471"/>
                <a:gd name="T32" fmla="*/ 252 w 2438"/>
                <a:gd name="T33" fmla="*/ 1110 h 1471"/>
                <a:gd name="T34" fmla="*/ 5 w 2438"/>
                <a:gd name="T35" fmla="*/ 1259 h 1471"/>
                <a:gd name="T36" fmla="*/ 1095 w 2438"/>
                <a:gd name="T37" fmla="*/ 1057 h 1471"/>
                <a:gd name="T38" fmla="*/ 982 w 2438"/>
                <a:gd name="T39" fmla="*/ 1121 h 1471"/>
                <a:gd name="T40" fmla="*/ 1184 w 2438"/>
                <a:gd name="T41" fmla="*/ 1173 h 1471"/>
                <a:gd name="T42" fmla="*/ 976 w 2438"/>
                <a:gd name="T43" fmla="*/ 1301 h 1471"/>
                <a:gd name="T44" fmla="*/ 1193 w 2438"/>
                <a:gd name="T45" fmla="*/ 1176 h 1471"/>
                <a:gd name="T46" fmla="*/ 1139 w 2438"/>
                <a:gd name="T47" fmla="*/ 1082 h 1471"/>
                <a:gd name="T48" fmla="*/ 372 w 2438"/>
                <a:gd name="T49" fmla="*/ 1041 h 1471"/>
                <a:gd name="T50" fmla="*/ 397 w 2438"/>
                <a:gd name="T51" fmla="*/ 1040 h 1471"/>
                <a:gd name="T52" fmla="*/ 501 w 2438"/>
                <a:gd name="T53" fmla="*/ 1163 h 1471"/>
                <a:gd name="T54" fmla="*/ 1425 w 2438"/>
                <a:gd name="T55" fmla="*/ 981 h 1471"/>
                <a:gd name="T56" fmla="*/ 1297 w 2438"/>
                <a:gd name="T57" fmla="*/ 1109 h 1471"/>
                <a:gd name="T58" fmla="*/ 1432 w 2438"/>
                <a:gd name="T59" fmla="*/ 980 h 1471"/>
                <a:gd name="T60" fmla="*/ 1422 w 2438"/>
                <a:gd name="T61" fmla="*/ 976 h 1471"/>
                <a:gd name="T62" fmla="*/ 1317 w 2438"/>
                <a:gd name="T63" fmla="*/ 794 h 1471"/>
                <a:gd name="T64" fmla="*/ 2434 w 2438"/>
                <a:gd name="T65" fmla="*/ 747 h 1471"/>
                <a:gd name="T66" fmla="*/ 2382 w 2438"/>
                <a:gd name="T67" fmla="*/ 784 h 1471"/>
                <a:gd name="T68" fmla="*/ 1292 w 2438"/>
                <a:gd name="T69" fmla="*/ 737 h 1471"/>
                <a:gd name="T70" fmla="*/ 1292 w 2438"/>
                <a:gd name="T71" fmla="*/ 737 h 1471"/>
                <a:gd name="T72" fmla="*/ 2267 w 2438"/>
                <a:gd name="T73" fmla="*/ 842 h 1471"/>
                <a:gd name="T74" fmla="*/ 2352 w 2438"/>
                <a:gd name="T75" fmla="*/ 798 h 1471"/>
                <a:gd name="T76" fmla="*/ 2229 w 2438"/>
                <a:gd name="T77" fmla="*/ 814 h 1471"/>
                <a:gd name="T78" fmla="*/ 1681 w 2438"/>
                <a:gd name="T79" fmla="*/ 676 h 1471"/>
                <a:gd name="T80" fmla="*/ 1772 w 2438"/>
                <a:gd name="T81" fmla="*/ 606 h 1471"/>
                <a:gd name="T82" fmla="*/ 1267 w 2438"/>
                <a:gd name="T83" fmla="*/ 707 h 1471"/>
                <a:gd name="T84" fmla="*/ 1267 w 2438"/>
                <a:gd name="T85" fmla="*/ 682 h 1471"/>
                <a:gd name="T86" fmla="*/ 1443 w 2438"/>
                <a:gd name="T87" fmla="*/ 556 h 1471"/>
                <a:gd name="T88" fmla="*/ 1361 w 2438"/>
                <a:gd name="T89" fmla="*/ 602 h 1471"/>
                <a:gd name="T90" fmla="*/ 1549 w 2438"/>
                <a:gd name="T91" fmla="*/ 701 h 1471"/>
                <a:gd name="T92" fmla="*/ 1679 w 2438"/>
                <a:gd name="T93" fmla="*/ 684 h 1471"/>
                <a:gd name="T94" fmla="*/ 1554 w 2438"/>
                <a:gd name="T95" fmla="*/ 698 h 1471"/>
                <a:gd name="T96" fmla="*/ 2039 w 2438"/>
                <a:gd name="T97" fmla="*/ 498 h 1471"/>
                <a:gd name="T98" fmla="*/ 2009 w 2438"/>
                <a:gd name="T99" fmla="*/ 433 h 1471"/>
                <a:gd name="T100" fmla="*/ 2041 w 2438"/>
                <a:gd name="T101" fmla="*/ 490 h 1471"/>
                <a:gd name="T102" fmla="*/ 1763 w 2438"/>
                <a:gd name="T103" fmla="*/ 569 h 1471"/>
                <a:gd name="T104" fmla="*/ 1778 w 2438"/>
                <a:gd name="T105" fmla="*/ 605 h 1471"/>
                <a:gd name="T106" fmla="*/ 1854 w 2438"/>
                <a:gd name="T107" fmla="*/ 164 h 1471"/>
                <a:gd name="T108" fmla="*/ 1993 w 2438"/>
                <a:gd name="T109" fmla="*/ 406 h 1471"/>
                <a:gd name="T110" fmla="*/ 1524 w 2438"/>
                <a:gd name="T111" fmla="*/ 140 h 1471"/>
                <a:gd name="T112" fmla="*/ 1536 w 2438"/>
                <a:gd name="T113" fmla="*/ 162 h 1471"/>
                <a:gd name="T114" fmla="*/ 1614 w 2438"/>
                <a:gd name="T115" fmla="*/ 62 h 1471"/>
                <a:gd name="T116" fmla="*/ 1705 w 2438"/>
                <a:gd name="T117" fmla="*/ 6 h 1471"/>
                <a:gd name="T118" fmla="*/ 1708 w 2438"/>
                <a:gd name="T119" fmla="*/ 12 h 1471"/>
                <a:gd name="T120" fmla="*/ 1851 w 2438"/>
                <a:gd name="T121" fmla="*/ 1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8" h="1471">
                  <a:moveTo>
                    <a:pt x="959" y="1360"/>
                  </a:moveTo>
                  <a:cubicBezTo>
                    <a:pt x="954" y="1363"/>
                    <a:pt x="954" y="1363"/>
                    <a:pt x="954" y="1363"/>
                  </a:cubicBezTo>
                  <a:cubicBezTo>
                    <a:pt x="954" y="1363"/>
                    <a:pt x="954" y="1364"/>
                    <a:pt x="954" y="1364"/>
                  </a:cubicBezTo>
                  <a:cubicBezTo>
                    <a:pt x="1001" y="1446"/>
                    <a:pt x="1001" y="1446"/>
                    <a:pt x="1001" y="1446"/>
                  </a:cubicBezTo>
                  <a:cubicBezTo>
                    <a:pt x="1011" y="1462"/>
                    <a:pt x="1028" y="1471"/>
                    <a:pt x="1045" y="1471"/>
                  </a:cubicBezTo>
                  <a:cubicBezTo>
                    <a:pt x="1045" y="1471"/>
                    <a:pt x="1045" y="1471"/>
                    <a:pt x="1045" y="1471"/>
                  </a:cubicBezTo>
                  <a:cubicBezTo>
                    <a:pt x="1050" y="1471"/>
                    <a:pt x="1055" y="1470"/>
                    <a:pt x="1060" y="1469"/>
                  </a:cubicBezTo>
                  <a:cubicBezTo>
                    <a:pt x="1056" y="1463"/>
                    <a:pt x="1056" y="1463"/>
                    <a:pt x="1056" y="1463"/>
                  </a:cubicBezTo>
                  <a:cubicBezTo>
                    <a:pt x="1053" y="1464"/>
                    <a:pt x="1049" y="1465"/>
                    <a:pt x="1045" y="1465"/>
                  </a:cubicBezTo>
                  <a:cubicBezTo>
                    <a:pt x="1030" y="1465"/>
                    <a:pt x="1015" y="1457"/>
                    <a:pt x="1007" y="1443"/>
                  </a:cubicBezTo>
                  <a:cubicBezTo>
                    <a:pt x="959" y="1361"/>
                    <a:pt x="959" y="1361"/>
                    <a:pt x="959" y="1361"/>
                  </a:cubicBezTo>
                  <a:cubicBezTo>
                    <a:pt x="959" y="1361"/>
                    <a:pt x="959" y="1360"/>
                    <a:pt x="959" y="1360"/>
                  </a:cubicBezTo>
                  <a:moveTo>
                    <a:pt x="964" y="1302"/>
                  </a:moveTo>
                  <a:cubicBezTo>
                    <a:pt x="953" y="1312"/>
                    <a:pt x="948" y="1325"/>
                    <a:pt x="948" y="1339"/>
                  </a:cubicBezTo>
                  <a:cubicBezTo>
                    <a:pt x="948" y="1345"/>
                    <a:pt x="949" y="1352"/>
                    <a:pt x="951" y="1358"/>
                  </a:cubicBezTo>
                  <a:cubicBezTo>
                    <a:pt x="956" y="1355"/>
                    <a:pt x="956" y="1355"/>
                    <a:pt x="956" y="1355"/>
                  </a:cubicBezTo>
                  <a:cubicBezTo>
                    <a:pt x="954" y="1350"/>
                    <a:pt x="954" y="1344"/>
                    <a:pt x="954" y="1339"/>
                  </a:cubicBezTo>
                  <a:cubicBezTo>
                    <a:pt x="954" y="1327"/>
                    <a:pt x="958" y="1316"/>
                    <a:pt x="967" y="1308"/>
                  </a:cubicBezTo>
                  <a:cubicBezTo>
                    <a:pt x="964" y="1302"/>
                    <a:pt x="964" y="1302"/>
                    <a:pt x="964" y="1302"/>
                  </a:cubicBezTo>
                  <a:moveTo>
                    <a:pt x="715" y="1269"/>
                  </a:moveTo>
                  <a:cubicBezTo>
                    <a:pt x="638" y="1313"/>
                    <a:pt x="638" y="1313"/>
                    <a:pt x="638" y="1313"/>
                  </a:cubicBezTo>
                  <a:cubicBezTo>
                    <a:pt x="634" y="1315"/>
                    <a:pt x="630" y="1317"/>
                    <a:pt x="625" y="1318"/>
                  </a:cubicBezTo>
                  <a:cubicBezTo>
                    <a:pt x="628" y="1323"/>
                    <a:pt x="628" y="1323"/>
                    <a:pt x="628" y="1323"/>
                  </a:cubicBezTo>
                  <a:cubicBezTo>
                    <a:pt x="633" y="1322"/>
                    <a:pt x="637" y="1320"/>
                    <a:pt x="641" y="1318"/>
                  </a:cubicBezTo>
                  <a:cubicBezTo>
                    <a:pt x="718" y="1274"/>
                    <a:pt x="718" y="1274"/>
                    <a:pt x="718" y="1274"/>
                  </a:cubicBezTo>
                  <a:cubicBezTo>
                    <a:pt x="715" y="1269"/>
                    <a:pt x="715" y="1269"/>
                    <a:pt x="715" y="1269"/>
                  </a:cubicBezTo>
                  <a:moveTo>
                    <a:pt x="1214" y="1213"/>
                  </a:moveTo>
                  <a:cubicBezTo>
                    <a:pt x="1213" y="1214"/>
                    <a:pt x="1211" y="1215"/>
                    <a:pt x="1209" y="1216"/>
                  </a:cubicBezTo>
                  <a:cubicBezTo>
                    <a:pt x="1257" y="1298"/>
                    <a:pt x="1257" y="1298"/>
                    <a:pt x="1257" y="1298"/>
                  </a:cubicBezTo>
                  <a:cubicBezTo>
                    <a:pt x="1261" y="1305"/>
                    <a:pt x="1262" y="1313"/>
                    <a:pt x="1262" y="1320"/>
                  </a:cubicBezTo>
                  <a:cubicBezTo>
                    <a:pt x="1262" y="1336"/>
                    <a:pt x="1254" y="1351"/>
                    <a:pt x="1240" y="1359"/>
                  </a:cubicBezTo>
                  <a:cubicBezTo>
                    <a:pt x="1067" y="1459"/>
                    <a:pt x="1067" y="1459"/>
                    <a:pt x="1067" y="1459"/>
                  </a:cubicBezTo>
                  <a:cubicBezTo>
                    <a:pt x="1065" y="1460"/>
                    <a:pt x="1064" y="1460"/>
                    <a:pt x="1062" y="1461"/>
                  </a:cubicBezTo>
                  <a:cubicBezTo>
                    <a:pt x="1065" y="1466"/>
                    <a:pt x="1065" y="1466"/>
                    <a:pt x="1065" y="1466"/>
                  </a:cubicBezTo>
                  <a:cubicBezTo>
                    <a:pt x="1067" y="1466"/>
                    <a:pt x="1068" y="1465"/>
                    <a:pt x="1070" y="1464"/>
                  </a:cubicBezTo>
                  <a:cubicBezTo>
                    <a:pt x="1243" y="1364"/>
                    <a:pt x="1243" y="1364"/>
                    <a:pt x="1243" y="1364"/>
                  </a:cubicBezTo>
                  <a:cubicBezTo>
                    <a:pt x="1259" y="1355"/>
                    <a:pt x="1268" y="1338"/>
                    <a:pt x="1268" y="1320"/>
                  </a:cubicBezTo>
                  <a:cubicBezTo>
                    <a:pt x="1268" y="1312"/>
                    <a:pt x="1266" y="1303"/>
                    <a:pt x="1262" y="1295"/>
                  </a:cubicBezTo>
                  <a:cubicBezTo>
                    <a:pt x="1214" y="1213"/>
                    <a:pt x="1214" y="1213"/>
                    <a:pt x="1214" y="1213"/>
                  </a:cubicBezTo>
                  <a:moveTo>
                    <a:pt x="833" y="1200"/>
                  </a:moveTo>
                  <a:cubicBezTo>
                    <a:pt x="720" y="1266"/>
                    <a:pt x="720" y="1266"/>
                    <a:pt x="720" y="1266"/>
                  </a:cubicBezTo>
                  <a:cubicBezTo>
                    <a:pt x="723" y="1271"/>
                    <a:pt x="723" y="1271"/>
                    <a:pt x="723" y="1271"/>
                  </a:cubicBezTo>
                  <a:cubicBezTo>
                    <a:pt x="836" y="1205"/>
                    <a:pt x="836" y="1205"/>
                    <a:pt x="836" y="1205"/>
                  </a:cubicBezTo>
                  <a:cubicBezTo>
                    <a:pt x="833" y="1200"/>
                    <a:pt x="833" y="1200"/>
                    <a:pt x="833" y="1200"/>
                  </a:cubicBezTo>
                  <a:moveTo>
                    <a:pt x="517" y="1191"/>
                  </a:moveTo>
                  <a:cubicBezTo>
                    <a:pt x="516" y="1192"/>
                    <a:pt x="515" y="1193"/>
                    <a:pt x="514" y="1194"/>
                  </a:cubicBezTo>
                  <a:cubicBezTo>
                    <a:pt x="513" y="1194"/>
                    <a:pt x="513" y="1194"/>
                    <a:pt x="512" y="1195"/>
                  </a:cubicBezTo>
                  <a:cubicBezTo>
                    <a:pt x="573" y="1300"/>
                    <a:pt x="573" y="1300"/>
                    <a:pt x="573" y="1300"/>
                  </a:cubicBezTo>
                  <a:cubicBezTo>
                    <a:pt x="582" y="1316"/>
                    <a:pt x="599" y="1325"/>
                    <a:pt x="616" y="1325"/>
                  </a:cubicBezTo>
                  <a:cubicBezTo>
                    <a:pt x="616" y="1325"/>
                    <a:pt x="616" y="1325"/>
                    <a:pt x="616" y="1325"/>
                  </a:cubicBezTo>
                  <a:cubicBezTo>
                    <a:pt x="618" y="1325"/>
                    <a:pt x="620" y="1324"/>
                    <a:pt x="622" y="1324"/>
                  </a:cubicBezTo>
                  <a:cubicBezTo>
                    <a:pt x="620" y="1320"/>
                    <a:pt x="620" y="1320"/>
                    <a:pt x="620" y="1320"/>
                  </a:cubicBezTo>
                  <a:cubicBezTo>
                    <a:pt x="619" y="1320"/>
                    <a:pt x="618" y="1320"/>
                    <a:pt x="617" y="1320"/>
                  </a:cubicBezTo>
                  <a:cubicBezTo>
                    <a:pt x="614" y="1320"/>
                    <a:pt x="612" y="1319"/>
                    <a:pt x="610" y="1318"/>
                  </a:cubicBezTo>
                  <a:cubicBezTo>
                    <a:pt x="597" y="1316"/>
                    <a:pt x="585" y="1309"/>
                    <a:pt x="578" y="1297"/>
                  </a:cubicBezTo>
                  <a:cubicBezTo>
                    <a:pt x="517" y="1191"/>
                    <a:pt x="517" y="1191"/>
                    <a:pt x="517" y="1191"/>
                  </a:cubicBezTo>
                  <a:moveTo>
                    <a:pt x="887" y="1169"/>
                  </a:moveTo>
                  <a:cubicBezTo>
                    <a:pt x="839" y="1197"/>
                    <a:pt x="839" y="1197"/>
                    <a:pt x="839" y="1197"/>
                  </a:cubicBezTo>
                  <a:cubicBezTo>
                    <a:pt x="842" y="1202"/>
                    <a:pt x="842" y="1202"/>
                    <a:pt x="842" y="1202"/>
                  </a:cubicBezTo>
                  <a:cubicBezTo>
                    <a:pt x="890" y="1174"/>
                    <a:pt x="890" y="1174"/>
                    <a:pt x="890" y="1174"/>
                  </a:cubicBezTo>
                  <a:cubicBezTo>
                    <a:pt x="887" y="1169"/>
                    <a:pt x="887" y="1169"/>
                    <a:pt x="887" y="1169"/>
                  </a:cubicBezTo>
                  <a:moveTo>
                    <a:pt x="951" y="1132"/>
                  </a:moveTo>
                  <a:cubicBezTo>
                    <a:pt x="892" y="1166"/>
                    <a:pt x="892" y="1166"/>
                    <a:pt x="892" y="1166"/>
                  </a:cubicBezTo>
                  <a:cubicBezTo>
                    <a:pt x="895" y="1171"/>
                    <a:pt x="895" y="1171"/>
                    <a:pt x="895" y="1171"/>
                  </a:cubicBezTo>
                  <a:cubicBezTo>
                    <a:pt x="954" y="1137"/>
                    <a:pt x="954" y="1137"/>
                    <a:pt x="954" y="1137"/>
                  </a:cubicBezTo>
                  <a:cubicBezTo>
                    <a:pt x="953" y="1136"/>
                    <a:pt x="952" y="1135"/>
                    <a:pt x="952" y="1134"/>
                  </a:cubicBezTo>
                  <a:cubicBezTo>
                    <a:pt x="951" y="1134"/>
                    <a:pt x="951" y="1133"/>
                    <a:pt x="951" y="1132"/>
                  </a:cubicBezTo>
                  <a:moveTo>
                    <a:pt x="252" y="1110"/>
                  </a:moveTo>
                  <a:cubicBezTo>
                    <a:pt x="2" y="1253"/>
                    <a:pt x="2" y="1253"/>
                    <a:pt x="2" y="1253"/>
                  </a:cubicBezTo>
                  <a:cubicBezTo>
                    <a:pt x="1" y="1254"/>
                    <a:pt x="0" y="1256"/>
                    <a:pt x="1" y="1258"/>
                  </a:cubicBezTo>
                  <a:cubicBezTo>
                    <a:pt x="1" y="1259"/>
                    <a:pt x="2" y="1259"/>
                    <a:pt x="3" y="1259"/>
                  </a:cubicBezTo>
                  <a:cubicBezTo>
                    <a:pt x="4" y="1259"/>
                    <a:pt x="4" y="1259"/>
                    <a:pt x="5" y="1259"/>
                  </a:cubicBezTo>
                  <a:cubicBezTo>
                    <a:pt x="255" y="1115"/>
                    <a:pt x="255" y="1115"/>
                    <a:pt x="255" y="1115"/>
                  </a:cubicBezTo>
                  <a:cubicBezTo>
                    <a:pt x="252" y="1110"/>
                    <a:pt x="252" y="1110"/>
                    <a:pt x="252" y="1110"/>
                  </a:cubicBezTo>
                  <a:moveTo>
                    <a:pt x="1095" y="1057"/>
                  </a:moveTo>
                  <a:cubicBezTo>
                    <a:pt x="1095" y="1057"/>
                    <a:pt x="1095" y="1057"/>
                    <a:pt x="1095" y="1057"/>
                  </a:cubicBezTo>
                  <a:cubicBezTo>
                    <a:pt x="1087" y="1057"/>
                    <a:pt x="1078" y="1059"/>
                    <a:pt x="1070" y="1063"/>
                  </a:cubicBezTo>
                  <a:cubicBezTo>
                    <a:pt x="979" y="1116"/>
                    <a:pt x="979" y="1116"/>
                    <a:pt x="979" y="1116"/>
                  </a:cubicBezTo>
                  <a:cubicBezTo>
                    <a:pt x="980" y="1116"/>
                    <a:pt x="980" y="1117"/>
                    <a:pt x="980" y="1118"/>
                  </a:cubicBezTo>
                  <a:cubicBezTo>
                    <a:pt x="981" y="1119"/>
                    <a:pt x="982" y="1120"/>
                    <a:pt x="982" y="1121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80" y="1065"/>
                    <a:pt x="1088" y="1063"/>
                    <a:pt x="1095" y="1063"/>
                  </a:cubicBezTo>
                  <a:cubicBezTo>
                    <a:pt x="1110" y="1063"/>
                    <a:pt x="1125" y="1071"/>
                    <a:pt x="1133" y="1085"/>
                  </a:cubicBezTo>
                  <a:cubicBezTo>
                    <a:pt x="1184" y="1173"/>
                    <a:pt x="1184" y="1173"/>
                    <a:pt x="1184" y="1173"/>
                  </a:cubicBezTo>
                  <a:cubicBezTo>
                    <a:pt x="973" y="1296"/>
                    <a:pt x="973" y="1296"/>
                    <a:pt x="973" y="1296"/>
                  </a:cubicBezTo>
                  <a:cubicBezTo>
                    <a:pt x="971" y="1296"/>
                    <a:pt x="970" y="1297"/>
                    <a:pt x="968" y="1298"/>
                  </a:cubicBezTo>
                  <a:cubicBezTo>
                    <a:pt x="971" y="1304"/>
                    <a:pt x="971" y="1304"/>
                    <a:pt x="971" y="1304"/>
                  </a:cubicBezTo>
                  <a:cubicBezTo>
                    <a:pt x="973" y="1303"/>
                    <a:pt x="974" y="1302"/>
                    <a:pt x="976" y="1301"/>
                  </a:cubicBezTo>
                  <a:cubicBezTo>
                    <a:pt x="1187" y="1179"/>
                    <a:pt x="1187" y="1179"/>
                    <a:pt x="1187" y="1179"/>
                  </a:cubicBezTo>
                  <a:cubicBezTo>
                    <a:pt x="1206" y="1211"/>
                    <a:pt x="1206" y="1211"/>
                    <a:pt x="1206" y="1211"/>
                  </a:cubicBezTo>
                  <a:cubicBezTo>
                    <a:pt x="1208" y="1210"/>
                    <a:pt x="1210" y="1209"/>
                    <a:pt x="1211" y="1208"/>
                  </a:cubicBezTo>
                  <a:cubicBezTo>
                    <a:pt x="1193" y="1176"/>
                    <a:pt x="1193" y="1176"/>
                    <a:pt x="1193" y="1176"/>
                  </a:cubicBezTo>
                  <a:cubicBezTo>
                    <a:pt x="1295" y="1117"/>
                    <a:pt x="1295" y="1117"/>
                    <a:pt x="1295" y="1117"/>
                  </a:cubicBezTo>
                  <a:cubicBezTo>
                    <a:pt x="1292" y="1112"/>
                    <a:pt x="1292" y="1112"/>
                    <a:pt x="1292" y="1112"/>
                  </a:cubicBezTo>
                  <a:cubicBezTo>
                    <a:pt x="1190" y="1170"/>
                    <a:pt x="1190" y="1170"/>
                    <a:pt x="1190" y="1170"/>
                  </a:cubicBezTo>
                  <a:cubicBezTo>
                    <a:pt x="1139" y="1082"/>
                    <a:pt x="1139" y="1082"/>
                    <a:pt x="1139" y="1082"/>
                  </a:cubicBezTo>
                  <a:cubicBezTo>
                    <a:pt x="1129" y="1066"/>
                    <a:pt x="1112" y="1057"/>
                    <a:pt x="1095" y="1057"/>
                  </a:cubicBezTo>
                  <a:moveTo>
                    <a:pt x="397" y="1034"/>
                  </a:moveTo>
                  <a:cubicBezTo>
                    <a:pt x="397" y="1034"/>
                    <a:pt x="397" y="1034"/>
                    <a:pt x="397" y="1034"/>
                  </a:cubicBezTo>
                  <a:cubicBezTo>
                    <a:pt x="389" y="1034"/>
                    <a:pt x="380" y="1036"/>
                    <a:pt x="372" y="1041"/>
                  </a:cubicBezTo>
                  <a:cubicBezTo>
                    <a:pt x="257" y="1107"/>
                    <a:pt x="257" y="1107"/>
                    <a:pt x="257" y="1107"/>
                  </a:cubicBezTo>
                  <a:cubicBezTo>
                    <a:pt x="260" y="1112"/>
                    <a:pt x="260" y="1112"/>
                    <a:pt x="260" y="1112"/>
                  </a:cubicBezTo>
                  <a:cubicBezTo>
                    <a:pt x="375" y="1046"/>
                    <a:pt x="375" y="1046"/>
                    <a:pt x="375" y="1046"/>
                  </a:cubicBezTo>
                  <a:cubicBezTo>
                    <a:pt x="382" y="1042"/>
                    <a:pt x="390" y="1040"/>
                    <a:pt x="397" y="1040"/>
                  </a:cubicBezTo>
                  <a:cubicBezTo>
                    <a:pt x="412" y="1040"/>
                    <a:pt x="427" y="1048"/>
                    <a:pt x="436" y="1062"/>
                  </a:cubicBezTo>
                  <a:cubicBezTo>
                    <a:pt x="496" y="1166"/>
                    <a:pt x="496" y="1166"/>
                    <a:pt x="496" y="1166"/>
                  </a:cubicBezTo>
                  <a:cubicBezTo>
                    <a:pt x="496" y="1166"/>
                    <a:pt x="497" y="1165"/>
                    <a:pt x="497" y="1165"/>
                  </a:cubicBezTo>
                  <a:cubicBezTo>
                    <a:pt x="498" y="1164"/>
                    <a:pt x="500" y="1164"/>
                    <a:pt x="501" y="1163"/>
                  </a:cubicBezTo>
                  <a:cubicBezTo>
                    <a:pt x="441" y="1059"/>
                    <a:pt x="441" y="1059"/>
                    <a:pt x="441" y="1059"/>
                  </a:cubicBezTo>
                  <a:cubicBezTo>
                    <a:pt x="431" y="1043"/>
                    <a:pt x="415" y="1034"/>
                    <a:pt x="397" y="1034"/>
                  </a:cubicBezTo>
                  <a:moveTo>
                    <a:pt x="1431" y="978"/>
                  </a:moveTo>
                  <a:cubicBezTo>
                    <a:pt x="1425" y="981"/>
                    <a:pt x="1425" y="981"/>
                    <a:pt x="1425" y="981"/>
                  </a:cubicBezTo>
                  <a:cubicBezTo>
                    <a:pt x="1426" y="983"/>
                    <a:pt x="1426" y="983"/>
                    <a:pt x="1426" y="983"/>
                  </a:cubicBezTo>
                  <a:cubicBezTo>
                    <a:pt x="1430" y="990"/>
                    <a:pt x="1432" y="997"/>
                    <a:pt x="1432" y="1005"/>
                  </a:cubicBezTo>
                  <a:cubicBezTo>
                    <a:pt x="1432" y="1020"/>
                    <a:pt x="1424" y="1035"/>
                    <a:pt x="1410" y="1043"/>
                  </a:cubicBezTo>
                  <a:cubicBezTo>
                    <a:pt x="1297" y="1109"/>
                    <a:pt x="1297" y="1109"/>
                    <a:pt x="1297" y="1109"/>
                  </a:cubicBezTo>
                  <a:cubicBezTo>
                    <a:pt x="1300" y="1114"/>
                    <a:pt x="1300" y="1114"/>
                    <a:pt x="1300" y="1114"/>
                  </a:cubicBezTo>
                  <a:cubicBezTo>
                    <a:pt x="1413" y="1048"/>
                    <a:pt x="1413" y="1048"/>
                    <a:pt x="1413" y="1048"/>
                  </a:cubicBezTo>
                  <a:cubicBezTo>
                    <a:pt x="1429" y="1039"/>
                    <a:pt x="1438" y="1022"/>
                    <a:pt x="1438" y="1005"/>
                  </a:cubicBezTo>
                  <a:cubicBezTo>
                    <a:pt x="1438" y="996"/>
                    <a:pt x="1436" y="988"/>
                    <a:pt x="1432" y="980"/>
                  </a:cubicBezTo>
                  <a:cubicBezTo>
                    <a:pt x="1431" y="978"/>
                    <a:pt x="1431" y="978"/>
                    <a:pt x="1431" y="978"/>
                  </a:cubicBezTo>
                  <a:moveTo>
                    <a:pt x="1365" y="864"/>
                  </a:moveTo>
                  <a:cubicBezTo>
                    <a:pt x="1359" y="867"/>
                    <a:pt x="1359" y="867"/>
                    <a:pt x="1359" y="867"/>
                  </a:cubicBezTo>
                  <a:cubicBezTo>
                    <a:pt x="1422" y="976"/>
                    <a:pt x="1422" y="976"/>
                    <a:pt x="1422" y="976"/>
                  </a:cubicBezTo>
                  <a:cubicBezTo>
                    <a:pt x="1428" y="973"/>
                    <a:pt x="1428" y="973"/>
                    <a:pt x="1428" y="973"/>
                  </a:cubicBezTo>
                  <a:cubicBezTo>
                    <a:pt x="1365" y="864"/>
                    <a:pt x="1365" y="864"/>
                    <a:pt x="1365" y="864"/>
                  </a:cubicBezTo>
                  <a:moveTo>
                    <a:pt x="1322" y="791"/>
                  </a:moveTo>
                  <a:cubicBezTo>
                    <a:pt x="1317" y="794"/>
                    <a:pt x="1317" y="794"/>
                    <a:pt x="1317" y="794"/>
                  </a:cubicBezTo>
                  <a:cubicBezTo>
                    <a:pt x="1356" y="861"/>
                    <a:pt x="1356" y="861"/>
                    <a:pt x="1356" y="861"/>
                  </a:cubicBezTo>
                  <a:cubicBezTo>
                    <a:pt x="1362" y="858"/>
                    <a:pt x="1362" y="858"/>
                    <a:pt x="1362" y="858"/>
                  </a:cubicBezTo>
                  <a:cubicBezTo>
                    <a:pt x="1322" y="791"/>
                    <a:pt x="1322" y="791"/>
                    <a:pt x="1322" y="791"/>
                  </a:cubicBezTo>
                  <a:moveTo>
                    <a:pt x="2434" y="747"/>
                  </a:moveTo>
                  <a:cubicBezTo>
                    <a:pt x="2434" y="747"/>
                    <a:pt x="2433" y="747"/>
                    <a:pt x="2433" y="748"/>
                  </a:cubicBezTo>
                  <a:cubicBezTo>
                    <a:pt x="2379" y="779"/>
                    <a:pt x="2379" y="779"/>
                    <a:pt x="2379" y="779"/>
                  </a:cubicBezTo>
                  <a:cubicBezTo>
                    <a:pt x="2379" y="780"/>
                    <a:pt x="2380" y="780"/>
                    <a:pt x="2380" y="781"/>
                  </a:cubicBezTo>
                  <a:cubicBezTo>
                    <a:pt x="2381" y="782"/>
                    <a:pt x="2381" y="783"/>
                    <a:pt x="2382" y="784"/>
                  </a:cubicBezTo>
                  <a:cubicBezTo>
                    <a:pt x="2436" y="753"/>
                    <a:pt x="2436" y="753"/>
                    <a:pt x="2436" y="753"/>
                  </a:cubicBezTo>
                  <a:cubicBezTo>
                    <a:pt x="2437" y="752"/>
                    <a:pt x="2438" y="750"/>
                    <a:pt x="2437" y="749"/>
                  </a:cubicBezTo>
                  <a:cubicBezTo>
                    <a:pt x="2436" y="748"/>
                    <a:pt x="2435" y="747"/>
                    <a:pt x="2434" y="747"/>
                  </a:cubicBezTo>
                  <a:moveTo>
                    <a:pt x="1292" y="737"/>
                  </a:moveTo>
                  <a:cubicBezTo>
                    <a:pt x="1287" y="740"/>
                    <a:pt x="1287" y="740"/>
                    <a:pt x="1287" y="740"/>
                  </a:cubicBezTo>
                  <a:cubicBezTo>
                    <a:pt x="1314" y="788"/>
                    <a:pt x="1314" y="788"/>
                    <a:pt x="1314" y="788"/>
                  </a:cubicBezTo>
                  <a:cubicBezTo>
                    <a:pt x="1319" y="785"/>
                    <a:pt x="1319" y="785"/>
                    <a:pt x="1319" y="785"/>
                  </a:cubicBezTo>
                  <a:cubicBezTo>
                    <a:pt x="1292" y="737"/>
                    <a:pt x="1292" y="737"/>
                    <a:pt x="1292" y="737"/>
                  </a:cubicBezTo>
                  <a:moveTo>
                    <a:pt x="2128" y="639"/>
                  </a:moveTo>
                  <a:cubicBezTo>
                    <a:pt x="2123" y="642"/>
                    <a:pt x="2123" y="642"/>
                    <a:pt x="2123" y="642"/>
                  </a:cubicBezTo>
                  <a:cubicBezTo>
                    <a:pt x="2223" y="817"/>
                    <a:pt x="2223" y="817"/>
                    <a:pt x="2223" y="817"/>
                  </a:cubicBezTo>
                  <a:cubicBezTo>
                    <a:pt x="2233" y="833"/>
                    <a:pt x="2250" y="842"/>
                    <a:pt x="2267" y="842"/>
                  </a:cubicBezTo>
                  <a:cubicBezTo>
                    <a:pt x="2267" y="842"/>
                    <a:pt x="2267" y="842"/>
                    <a:pt x="2267" y="842"/>
                  </a:cubicBezTo>
                  <a:cubicBezTo>
                    <a:pt x="2275" y="842"/>
                    <a:pt x="2284" y="840"/>
                    <a:pt x="2292" y="836"/>
                  </a:cubicBezTo>
                  <a:cubicBezTo>
                    <a:pt x="2353" y="800"/>
                    <a:pt x="2353" y="800"/>
                    <a:pt x="2353" y="800"/>
                  </a:cubicBezTo>
                  <a:cubicBezTo>
                    <a:pt x="2353" y="800"/>
                    <a:pt x="2352" y="799"/>
                    <a:pt x="2352" y="798"/>
                  </a:cubicBezTo>
                  <a:cubicBezTo>
                    <a:pt x="2351" y="797"/>
                    <a:pt x="2351" y="796"/>
                    <a:pt x="2350" y="795"/>
                  </a:cubicBezTo>
                  <a:cubicBezTo>
                    <a:pt x="2289" y="831"/>
                    <a:pt x="2289" y="831"/>
                    <a:pt x="2289" y="831"/>
                  </a:cubicBezTo>
                  <a:cubicBezTo>
                    <a:pt x="2282" y="835"/>
                    <a:pt x="2274" y="836"/>
                    <a:pt x="2267" y="836"/>
                  </a:cubicBezTo>
                  <a:cubicBezTo>
                    <a:pt x="2252" y="836"/>
                    <a:pt x="2237" y="829"/>
                    <a:pt x="2229" y="814"/>
                  </a:cubicBezTo>
                  <a:cubicBezTo>
                    <a:pt x="2128" y="639"/>
                    <a:pt x="2128" y="639"/>
                    <a:pt x="2128" y="639"/>
                  </a:cubicBezTo>
                  <a:moveTo>
                    <a:pt x="1772" y="606"/>
                  </a:moveTo>
                  <a:cubicBezTo>
                    <a:pt x="1770" y="618"/>
                    <a:pt x="1762" y="629"/>
                    <a:pt x="1751" y="635"/>
                  </a:cubicBezTo>
                  <a:cubicBezTo>
                    <a:pt x="1681" y="676"/>
                    <a:pt x="1681" y="676"/>
                    <a:pt x="1681" y="676"/>
                  </a:cubicBezTo>
                  <a:cubicBezTo>
                    <a:pt x="1684" y="681"/>
                    <a:pt x="1684" y="681"/>
                    <a:pt x="1684" y="681"/>
                  </a:cubicBezTo>
                  <a:cubicBezTo>
                    <a:pt x="1754" y="641"/>
                    <a:pt x="1754" y="641"/>
                    <a:pt x="1754" y="641"/>
                  </a:cubicBezTo>
                  <a:cubicBezTo>
                    <a:pt x="1765" y="634"/>
                    <a:pt x="1773" y="624"/>
                    <a:pt x="1776" y="613"/>
                  </a:cubicBezTo>
                  <a:cubicBezTo>
                    <a:pt x="1772" y="606"/>
                    <a:pt x="1772" y="606"/>
                    <a:pt x="1772" y="606"/>
                  </a:cubicBezTo>
                  <a:moveTo>
                    <a:pt x="1352" y="600"/>
                  </a:moveTo>
                  <a:cubicBezTo>
                    <a:pt x="1286" y="638"/>
                    <a:pt x="1286" y="638"/>
                    <a:pt x="1286" y="638"/>
                  </a:cubicBezTo>
                  <a:cubicBezTo>
                    <a:pt x="1270" y="648"/>
                    <a:pt x="1261" y="665"/>
                    <a:pt x="1261" y="682"/>
                  </a:cubicBezTo>
                  <a:cubicBezTo>
                    <a:pt x="1261" y="690"/>
                    <a:pt x="1263" y="699"/>
                    <a:pt x="1267" y="707"/>
                  </a:cubicBezTo>
                  <a:cubicBezTo>
                    <a:pt x="1284" y="735"/>
                    <a:pt x="1284" y="735"/>
                    <a:pt x="1284" y="735"/>
                  </a:cubicBezTo>
                  <a:cubicBezTo>
                    <a:pt x="1289" y="732"/>
                    <a:pt x="1289" y="732"/>
                    <a:pt x="1289" y="732"/>
                  </a:cubicBezTo>
                  <a:cubicBezTo>
                    <a:pt x="1272" y="704"/>
                    <a:pt x="1272" y="704"/>
                    <a:pt x="1272" y="704"/>
                  </a:cubicBezTo>
                  <a:cubicBezTo>
                    <a:pt x="1268" y="697"/>
                    <a:pt x="1267" y="689"/>
                    <a:pt x="1267" y="682"/>
                  </a:cubicBezTo>
                  <a:cubicBezTo>
                    <a:pt x="1267" y="667"/>
                    <a:pt x="1274" y="652"/>
                    <a:pt x="1289" y="644"/>
                  </a:cubicBezTo>
                  <a:cubicBezTo>
                    <a:pt x="1355" y="605"/>
                    <a:pt x="1355" y="605"/>
                    <a:pt x="1355" y="605"/>
                  </a:cubicBezTo>
                  <a:cubicBezTo>
                    <a:pt x="1352" y="600"/>
                    <a:pt x="1352" y="600"/>
                    <a:pt x="1352" y="600"/>
                  </a:cubicBezTo>
                  <a:moveTo>
                    <a:pt x="1443" y="556"/>
                  </a:moveTo>
                  <a:cubicBezTo>
                    <a:pt x="1443" y="556"/>
                    <a:pt x="1443" y="556"/>
                    <a:pt x="1442" y="556"/>
                  </a:cubicBezTo>
                  <a:cubicBezTo>
                    <a:pt x="1434" y="556"/>
                    <a:pt x="1425" y="558"/>
                    <a:pt x="1418" y="562"/>
                  </a:cubicBezTo>
                  <a:cubicBezTo>
                    <a:pt x="1358" y="597"/>
                    <a:pt x="1358" y="597"/>
                    <a:pt x="1358" y="597"/>
                  </a:cubicBezTo>
                  <a:cubicBezTo>
                    <a:pt x="1361" y="602"/>
                    <a:pt x="1361" y="602"/>
                    <a:pt x="1361" y="602"/>
                  </a:cubicBezTo>
                  <a:cubicBezTo>
                    <a:pt x="1421" y="567"/>
                    <a:pt x="1421" y="567"/>
                    <a:pt x="1421" y="567"/>
                  </a:cubicBezTo>
                  <a:cubicBezTo>
                    <a:pt x="1427" y="564"/>
                    <a:pt x="1435" y="562"/>
                    <a:pt x="1442" y="562"/>
                  </a:cubicBezTo>
                  <a:cubicBezTo>
                    <a:pt x="1458" y="562"/>
                    <a:pt x="1473" y="570"/>
                    <a:pt x="1481" y="584"/>
                  </a:cubicBezTo>
                  <a:cubicBezTo>
                    <a:pt x="1549" y="701"/>
                    <a:pt x="1549" y="701"/>
                    <a:pt x="1549" y="701"/>
                  </a:cubicBezTo>
                  <a:cubicBezTo>
                    <a:pt x="1558" y="717"/>
                    <a:pt x="1575" y="726"/>
                    <a:pt x="1592" y="726"/>
                  </a:cubicBezTo>
                  <a:cubicBezTo>
                    <a:pt x="1592" y="726"/>
                    <a:pt x="1592" y="726"/>
                    <a:pt x="1592" y="726"/>
                  </a:cubicBezTo>
                  <a:cubicBezTo>
                    <a:pt x="1601" y="726"/>
                    <a:pt x="1609" y="724"/>
                    <a:pt x="1617" y="720"/>
                  </a:cubicBezTo>
                  <a:cubicBezTo>
                    <a:pt x="1679" y="684"/>
                    <a:pt x="1679" y="684"/>
                    <a:pt x="1679" y="684"/>
                  </a:cubicBezTo>
                  <a:cubicBezTo>
                    <a:pt x="1676" y="679"/>
                    <a:pt x="1676" y="679"/>
                    <a:pt x="1676" y="679"/>
                  </a:cubicBezTo>
                  <a:cubicBezTo>
                    <a:pt x="1614" y="714"/>
                    <a:pt x="1614" y="714"/>
                    <a:pt x="1614" y="714"/>
                  </a:cubicBezTo>
                  <a:cubicBezTo>
                    <a:pt x="1607" y="718"/>
                    <a:pt x="1600" y="720"/>
                    <a:pt x="1592" y="720"/>
                  </a:cubicBezTo>
                  <a:cubicBezTo>
                    <a:pt x="1577" y="720"/>
                    <a:pt x="1562" y="712"/>
                    <a:pt x="1554" y="698"/>
                  </a:cubicBezTo>
                  <a:cubicBezTo>
                    <a:pt x="1486" y="581"/>
                    <a:pt x="1486" y="581"/>
                    <a:pt x="1486" y="581"/>
                  </a:cubicBezTo>
                  <a:cubicBezTo>
                    <a:pt x="1477" y="565"/>
                    <a:pt x="1460" y="556"/>
                    <a:pt x="1443" y="556"/>
                  </a:cubicBezTo>
                  <a:moveTo>
                    <a:pt x="2044" y="495"/>
                  </a:moveTo>
                  <a:cubicBezTo>
                    <a:pt x="2039" y="498"/>
                    <a:pt x="2039" y="498"/>
                    <a:pt x="2039" y="498"/>
                  </a:cubicBezTo>
                  <a:cubicBezTo>
                    <a:pt x="2120" y="637"/>
                    <a:pt x="2120" y="637"/>
                    <a:pt x="2120" y="637"/>
                  </a:cubicBezTo>
                  <a:cubicBezTo>
                    <a:pt x="2125" y="634"/>
                    <a:pt x="2125" y="634"/>
                    <a:pt x="2125" y="634"/>
                  </a:cubicBezTo>
                  <a:cubicBezTo>
                    <a:pt x="2044" y="495"/>
                    <a:pt x="2044" y="495"/>
                    <a:pt x="2044" y="495"/>
                  </a:cubicBezTo>
                  <a:moveTo>
                    <a:pt x="2009" y="433"/>
                  </a:moveTo>
                  <a:cubicBezTo>
                    <a:pt x="2008" y="435"/>
                    <a:pt x="2007" y="435"/>
                    <a:pt x="2005" y="436"/>
                  </a:cubicBezTo>
                  <a:cubicBezTo>
                    <a:pt x="2005" y="436"/>
                    <a:pt x="2004" y="437"/>
                    <a:pt x="2004" y="437"/>
                  </a:cubicBezTo>
                  <a:cubicBezTo>
                    <a:pt x="2036" y="493"/>
                    <a:pt x="2036" y="493"/>
                    <a:pt x="2036" y="493"/>
                  </a:cubicBezTo>
                  <a:cubicBezTo>
                    <a:pt x="2041" y="490"/>
                    <a:pt x="2041" y="490"/>
                    <a:pt x="2041" y="490"/>
                  </a:cubicBezTo>
                  <a:cubicBezTo>
                    <a:pt x="2009" y="433"/>
                    <a:pt x="2009" y="433"/>
                    <a:pt x="2009" y="433"/>
                  </a:cubicBezTo>
                  <a:moveTo>
                    <a:pt x="1616" y="301"/>
                  </a:moveTo>
                  <a:cubicBezTo>
                    <a:pt x="1611" y="304"/>
                    <a:pt x="1611" y="304"/>
                    <a:pt x="1611" y="304"/>
                  </a:cubicBezTo>
                  <a:cubicBezTo>
                    <a:pt x="1763" y="569"/>
                    <a:pt x="1763" y="569"/>
                    <a:pt x="1763" y="569"/>
                  </a:cubicBezTo>
                  <a:cubicBezTo>
                    <a:pt x="1767" y="569"/>
                    <a:pt x="1771" y="571"/>
                    <a:pt x="1773" y="575"/>
                  </a:cubicBezTo>
                  <a:cubicBezTo>
                    <a:pt x="1776" y="580"/>
                    <a:pt x="1775" y="586"/>
                    <a:pt x="1772" y="590"/>
                  </a:cubicBezTo>
                  <a:cubicBezTo>
                    <a:pt x="1773" y="591"/>
                    <a:pt x="1773" y="593"/>
                    <a:pt x="1773" y="595"/>
                  </a:cubicBezTo>
                  <a:cubicBezTo>
                    <a:pt x="1778" y="605"/>
                    <a:pt x="1778" y="605"/>
                    <a:pt x="1778" y="605"/>
                  </a:cubicBezTo>
                  <a:cubicBezTo>
                    <a:pt x="1779" y="602"/>
                    <a:pt x="1779" y="600"/>
                    <a:pt x="1779" y="597"/>
                  </a:cubicBezTo>
                  <a:cubicBezTo>
                    <a:pt x="1779" y="589"/>
                    <a:pt x="1777" y="580"/>
                    <a:pt x="1772" y="572"/>
                  </a:cubicBezTo>
                  <a:cubicBezTo>
                    <a:pt x="1616" y="301"/>
                    <a:pt x="1616" y="301"/>
                    <a:pt x="1616" y="301"/>
                  </a:cubicBezTo>
                  <a:moveTo>
                    <a:pt x="1854" y="164"/>
                  </a:moveTo>
                  <a:cubicBezTo>
                    <a:pt x="1848" y="167"/>
                    <a:pt x="1848" y="167"/>
                    <a:pt x="1848" y="167"/>
                  </a:cubicBezTo>
                  <a:cubicBezTo>
                    <a:pt x="1987" y="408"/>
                    <a:pt x="1987" y="408"/>
                    <a:pt x="1987" y="408"/>
                  </a:cubicBezTo>
                  <a:cubicBezTo>
                    <a:pt x="1988" y="408"/>
                    <a:pt x="1988" y="408"/>
                    <a:pt x="1989" y="407"/>
                  </a:cubicBezTo>
                  <a:cubicBezTo>
                    <a:pt x="1990" y="407"/>
                    <a:pt x="1991" y="406"/>
                    <a:pt x="1993" y="406"/>
                  </a:cubicBezTo>
                  <a:cubicBezTo>
                    <a:pt x="1854" y="164"/>
                    <a:pt x="1854" y="164"/>
                    <a:pt x="1854" y="164"/>
                  </a:cubicBezTo>
                  <a:moveTo>
                    <a:pt x="1613" y="60"/>
                  </a:moveTo>
                  <a:cubicBezTo>
                    <a:pt x="1549" y="96"/>
                    <a:pt x="1549" y="96"/>
                    <a:pt x="1549" y="96"/>
                  </a:cubicBezTo>
                  <a:cubicBezTo>
                    <a:pt x="1533" y="106"/>
                    <a:pt x="1524" y="123"/>
                    <a:pt x="1524" y="140"/>
                  </a:cubicBezTo>
                  <a:cubicBezTo>
                    <a:pt x="1524" y="148"/>
                    <a:pt x="1526" y="157"/>
                    <a:pt x="1530" y="165"/>
                  </a:cubicBezTo>
                  <a:cubicBezTo>
                    <a:pt x="1608" y="299"/>
                    <a:pt x="1608" y="299"/>
                    <a:pt x="1608" y="299"/>
                  </a:cubicBezTo>
                  <a:cubicBezTo>
                    <a:pt x="1613" y="296"/>
                    <a:pt x="1613" y="296"/>
                    <a:pt x="1613" y="296"/>
                  </a:cubicBezTo>
                  <a:cubicBezTo>
                    <a:pt x="1536" y="162"/>
                    <a:pt x="1536" y="162"/>
                    <a:pt x="1536" y="162"/>
                  </a:cubicBezTo>
                  <a:cubicBezTo>
                    <a:pt x="1532" y="155"/>
                    <a:pt x="1530" y="147"/>
                    <a:pt x="1530" y="140"/>
                  </a:cubicBezTo>
                  <a:cubicBezTo>
                    <a:pt x="1530" y="125"/>
                    <a:pt x="1538" y="110"/>
                    <a:pt x="1552" y="102"/>
                  </a:cubicBezTo>
                  <a:cubicBezTo>
                    <a:pt x="1616" y="65"/>
                    <a:pt x="1616" y="65"/>
                    <a:pt x="1616" y="65"/>
                  </a:cubicBezTo>
                  <a:cubicBezTo>
                    <a:pt x="1615" y="64"/>
                    <a:pt x="1614" y="63"/>
                    <a:pt x="1614" y="62"/>
                  </a:cubicBezTo>
                  <a:cubicBezTo>
                    <a:pt x="1613" y="61"/>
                    <a:pt x="1613" y="61"/>
                    <a:pt x="1613" y="60"/>
                  </a:cubicBezTo>
                  <a:moveTo>
                    <a:pt x="1730" y="0"/>
                  </a:moveTo>
                  <a:cubicBezTo>
                    <a:pt x="1730" y="0"/>
                    <a:pt x="1730" y="0"/>
                    <a:pt x="1730" y="0"/>
                  </a:cubicBezTo>
                  <a:cubicBezTo>
                    <a:pt x="1721" y="0"/>
                    <a:pt x="1713" y="2"/>
                    <a:pt x="1705" y="6"/>
                  </a:cubicBezTo>
                  <a:cubicBezTo>
                    <a:pt x="1641" y="43"/>
                    <a:pt x="1641" y="43"/>
                    <a:pt x="1641" y="43"/>
                  </a:cubicBezTo>
                  <a:cubicBezTo>
                    <a:pt x="1641" y="44"/>
                    <a:pt x="1642" y="45"/>
                    <a:pt x="1643" y="46"/>
                  </a:cubicBezTo>
                  <a:cubicBezTo>
                    <a:pt x="1643" y="47"/>
                    <a:pt x="1644" y="47"/>
                    <a:pt x="1644" y="48"/>
                  </a:cubicBezTo>
                  <a:cubicBezTo>
                    <a:pt x="1708" y="12"/>
                    <a:pt x="1708" y="12"/>
                    <a:pt x="1708" y="12"/>
                  </a:cubicBezTo>
                  <a:cubicBezTo>
                    <a:pt x="1715" y="8"/>
                    <a:pt x="1722" y="6"/>
                    <a:pt x="1730" y="6"/>
                  </a:cubicBezTo>
                  <a:cubicBezTo>
                    <a:pt x="1745" y="6"/>
                    <a:pt x="1760" y="14"/>
                    <a:pt x="1768" y="28"/>
                  </a:cubicBezTo>
                  <a:cubicBezTo>
                    <a:pt x="1845" y="162"/>
                    <a:pt x="1845" y="162"/>
                    <a:pt x="1845" y="162"/>
                  </a:cubicBezTo>
                  <a:cubicBezTo>
                    <a:pt x="1851" y="159"/>
                    <a:pt x="1851" y="159"/>
                    <a:pt x="1851" y="159"/>
                  </a:cubicBezTo>
                  <a:cubicBezTo>
                    <a:pt x="1773" y="25"/>
                    <a:pt x="1773" y="25"/>
                    <a:pt x="1773" y="25"/>
                  </a:cubicBezTo>
                  <a:cubicBezTo>
                    <a:pt x="1764" y="9"/>
                    <a:pt x="1747" y="0"/>
                    <a:pt x="173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64F7B03-F3BF-4910-9785-F91FD7570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3940" y="8394517"/>
              <a:ext cx="4269444" cy="7744784"/>
            </a:xfrm>
            <a:custGeom>
              <a:avLst/>
              <a:gdLst>
                <a:gd name="T0" fmla="*/ 850 w 1128"/>
                <a:gd name="T1" fmla="*/ 2053 h 2055"/>
                <a:gd name="T2" fmla="*/ 812 w 1128"/>
                <a:gd name="T3" fmla="*/ 1976 h 2055"/>
                <a:gd name="T4" fmla="*/ 521 w 1128"/>
                <a:gd name="T5" fmla="*/ 1916 h 2055"/>
                <a:gd name="T6" fmla="*/ 695 w 1128"/>
                <a:gd name="T7" fmla="*/ 1874 h 2055"/>
                <a:gd name="T8" fmla="*/ 793 w 1128"/>
                <a:gd name="T9" fmla="*/ 1948 h 2055"/>
                <a:gd name="T10" fmla="*/ 717 w 1128"/>
                <a:gd name="T11" fmla="*/ 1862 h 2055"/>
                <a:gd name="T12" fmla="*/ 527 w 1128"/>
                <a:gd name="T13" fmla="*/ 1913 h 2055"/>
                <a:gd name="T14" fmla="*/ 436 w 1128"/>
                <a:gd name="T15" fmla="*/ 1769 h 2055"/>
                <a:gd name="T16" fmla="*/ 772 w 1128"/>
                <a:gd name="T17" fmla="*/ 1610 h 2055"/>
                <a:gd name="T18" fmla="*/ 844 w 1128"/>
                <a:gd name="T19" fmla="*/ 1697 h 2055"/>
                <a:gd name="T20" fmla="*/ 977 w 1128"/>
                <a:gd name="T21" fmla="*/ 1621 h 2055"/>
                <a:gd name="T22" fmla="*/ 772 w 1128"/>
                <a:gd name="T23" fmla="*/ 1610 h 2055"/>
                <a:gd name="T24" fmla="*/ 1008 w 1128"/>
                <a:gd name="T25" fmla="*/ 1610 h 2055"/>
                <a:gd name="T26" fmla="*/ 376 w 1128"/>
                <a:gd name="T27" fmla="*/ 1565 h 2055"/>
                <a:gd name="T28" fmla="*/ 409 w 1128"/>
                <a:gd name="T29" fmla="*/ 1709 h 2055"/>
                <a:gd name="T30" fmla="*/ 392 w 1128"/>
                <a:gd name="T31" fmla="*/ 1563 h 2055"/>
                <a:gd name="T32" fmla="*/ 410 w 1128"/>
                <a:gd name="T33" fmla="*/ 1552 h 2055"/>
                <a:gd name="T34" fmla="*/ 465 w 1128"/>
                <a:gd name="T35" fmla="*/ 1513 h 2055"/>
                <a:gd name="T36" fmla="*/ 1055 w 1128"/>
                <a:gd name="T37" fmla="*/ 1372 h 2055"/>
                <a:gd name="T38" fmla="*/ 1100 w 1128"/>
                <a:gd name="T39" fmla="*/ 1550 h 2055"/>
                <a:gd name="T40" fmla="*/ 1128 w 1128"/>
                <a:gd name="T41" fmla="*/ 1512 h 2055"/>
                <a:gd name="T42" fmla="*/ 623 w 1128"/>
                <a:gd name="T43" fmla="*/ 1364 h 2055"/>
                <a:gd name="T44" fmla="*/ 652 w 1128"/>
                <a:gd name="T45" fmla="*/ 1413 h 2055"/>
                <a:gd name="T46" fmla="*/ 677 w 1128"/>
                <a:gd name="T47" fmla="*/ 1398 h 2055"/>
                <a:gd name="T48" fmla="*/ 758 w 1128"/>
                <a:gd name="T49" fmla="*/ 1345 h 2055"/>
                <a:gd name="T50" fmla="*/ 758 w 1128"/>
                <a:gd name="T51" fmla="*/ 1345 h 2055"/>
                <a:gd name="T52" fmla="*/ 806 w 1128"/>
                <a:gd name="T53" fmla="*/ 1324 h 2055"/>
                <a:gd name="T54" fmla="*/ 620 w 1128"/>
                <a:gd name="T55" fmla="*/ 1358 h 2055"/>
                <a:gd name="T56" fmla="*/ 926 w 1128"/>
                <a:gd name="T57" fmla="*/ 1248 h 2055"/>
                <a:gd name="T58" fmla="*/ 931 w 1128"/>
                <a:gd name="T59" fmla="*/ 1252 h 2055"/>
                <a:gd name="T60" fmla="*/ 989 w 1128"/>
                <a:gd name="T61" fmla="*/ 1269 h 2055"/>
                <a:gd name="T62" fmla="*/ 968 w 1128"/>
                <a:gd name="T63" fmla="*/ 1244 h 2055"/>
                <a:gd name="T64" fmla="*/ 937 w 1128"/>
                <a:gd name="T65" fmla="*/ 1249 h 2055"/>
                <a:gd name="T66" fmla="*/ 422 w 1128"/>
                <a:gd name="T67" fmla="*/ 1053 h 2055"/>
                <a:gd name="T68" fmla="*/ 331 w 1128"/>
                <a:gd name="T69" fmla="*/ 1092 h 2055"/>
                <a:gd name="T70" fmla="*/ 331 w 1128"/>
                <a:gd name="T71" fmla="*/ 1098 h 2055"/>
                <a:gd name="T72" fmla="*/ 460 w 1128"/>
                <a:gd name="T73" fmla="*/ 1081 h 2055"/>
                <a:gd name="T74" fmla="*/ 422 w 1128"/>
                <a:gd name="T75" fmla="*/ 1053 h 2055"/>
                <a:gd name="T76" fmla="*/ 289 w 1128"/>
                <a:gd name="T77" fmla="*/ 1076 h 2055"/>
                <a:gd name="T78" fmla="*/ 229 w 1128"/>
                <a:gd name="T79" fmla="*/ 972 h 2055"/>
                <a:gd name="T80" fmla="*/ 177 w 1128"/>
                <a:gd name="T81" fmla="*/ 882 h 2055"/>
                <a:gd name="T82" fmla="*/ 139 w 1128"/>
                <a:gd name="T83" fmla="*/ 815 h 2055"/>
                <a:gd name="T84" fmla="*/ 139 w 1128"/>
                <a:gd name="T85" fmla="*/ 815 h 2055"/>
                <a:gd name="T86" fmla="*/ 24 w 1128"/>
                <a:gd name="T87" fmla="*/ 616 h 2055"/>
                <a:gd name="T88" fmla="*/ 144 w 1128"/>
                <a:gd name="T89" fmla="*/ 812 h 2055"/>
                <a:gd name="T90" fmla="*/ 23 w 1128"/>
                <a:gd name="T91" fmla="*/ 592 h 2055"/>
                <a:gd name="T92" fmla="*/ 171 w 1128"/>
                <a:gd name="T93" fmla="*/ 474 h 2055"/>
                <a:gd name="T94" fmla="*/ 171 w 1128"/>
                <a:gd name="T95" fmla="*/ 474 h 2055"/>
                <a:gd name="T96" fmla="*/ 208 w 1128"/>
                <a:gd name="T97" fmla="*/ 453 h 2055"/>
                <a:gd name="T98" fmla="*/ 236 w 1128"/>
                <a:gd name="T99" fmla="*/ 414 h 2055"/>
                <a:gd name="T100" fmla="*/ 224 w 1128"/>
                <a:gd name="T101" fmla="*/ 392 h 2055"/>
                <a:gd name="T102" fmla="*/ 169 w 1128"/>
                <a:gd name="T103" fmla="*/ 284 h 2055"/>
                <a:gd name="T104" fmla="*/ 160 w 1128"/>
                <a:gd name="T105" fmla="*/ 282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8" h="2055">
                  <a:moveTo>
                    <a:pt x="812" y="1976"/>
                  </a:moveTo>
                  <a:cubicBezTo>
                    <a:pt x="811" y="1976"/>
                    <a:pt x="810" y="1977"/>
                    <a:pt x="809" y="1977"/>
                  </a:cubicBezTo>
                  <a:cubicBezTo>
                    <a:pt x="809" y="1978"/>
                    <a:pt x="808" y="1978"/>
                    <a:pt x="807" y="1979"/>
                  </a:cubicBezTo>
                  <a:cubicBezTo>
                    <a:pt x="850" y="2053"/>
                    <a:pt x="850" y="2053"/>
                    <a:pt x="850" y="2053"/>
                  </a:cubicBezTo>
                  <a:cubicBezTo>
                    <a:pt x="850" y="2054"/>
                    <a:pt x="851" y="2055"/>
                    <a:pt x="852" y="2055"/>
                  </a:cubicBezTo>
                  <a:cubicBezTo>
                    <a:pt x="853" y="2055"/>
                    <a:pt x="853" y="2055"/>
                    <a:pt x="854" y="2054"/>
                  </a:cubicBezTo>
                  <a:cubicBezTo>
                    <a:pt x="855" y="2053"/>
                    <a:pt x="856" y="2052"/>
                    <a:pt x="855" y="2050"/>
                  </a:cubicBezTo>
                  <a:cubicBezTo>
                    <a:pt x="812" y="1976"/>
                    <a:pt x="812" y="1976"/>
                    <a:pt x="812" y="1976"/>
                  </a:cubicBezTo>
                  <a:moveTo>
                    <a:pt x="458" y="1794"/>
                  </a:moveTo>
                  <a:cubicBezTo>
                    <a:pt x="457" y="1795"/>
                    <a:pt x="456" y="1795"/>
                    <a:pt x="455" y="1796"/>
                  </a:cubicBezTo>
                  <a:cubicBezTo>
                    <a:pt x="454" y="1796"/>
                    <a:pt x="453" y="1797"/>
                    <a:pt x="452" y="1797"/>
                  </a:cubicBezTo>
                  <a:cubicBezTo>
                    <a:pt x="521" y="1916"/>
                    <a:pt x="521" y="1916"/>
                    <a:pt x="521" y="1916"/>
                  </a:cubicBezTo>
                  <a:cubicBezTo>
                    <a:pt x="531" y="1932"/>
                    <a:pt x="548" y="1941"/>
                    <a:pt x="565" y="1941"/>
                  </a:cubicBezTo>
                  <a:cubicBezTo>
                    <a:pt x="565" y="1941"/>
                    <a:pt x="565" y="1941"/>
                    <a:pt x="565" y="1941"/>
                  </a:cubicBezTo>
                  <a:cubicBezTo>
                    <a:pt x="573" y="1941"/>
                    <a:pt x="582" y="1939"/>
                    <a:pt x="590" y="1935"/>
                  </a:cubicBezTo>
                  <a:cubicBezTo>
                    <a:pt x="695" y="1874"/>
                    <a:pt x="695" y="1874"/>
                    <a:pt x="695" y="1874"/>
                  </a:cubicBezTo>
                  <a:cubicBezTo>
                    <a:pt x="702" y="1870"/>
                    <a:pt x="710" y="1868"/>
                    <a:pt x="717" y="1868"/>
                  </a:cubicBezTo>
                  <a:cubicBezTo>
                    <a:pt x="733" y="1868"/>
                    <a:pt x="747" y="1876"/>
                    <a:pt x="756" y="1890"/>
                  </a:cubicBezTo>
                  <a:cubicBezTo>
                    <a:pt x="790" y="1950"/>
                    <a:pt x="790" y="1950"/>
                    <a:pt x="790" y="1950"/>
                  </a:cubicBezTo>
                  <a:cubicBezTo>
                    <a:pt x="791" y="1950"/>
                    <a:pt x="792" y="1949"/>
                    <a:pt x="793" y="1948"/>
                  </a:cubicBezTo>
                  <a:cubicBezTo>
                    <a:pt x="794" y="1948"/>
                    <a:pt x="795" y="1948"/>
                    <a:pt x="796" y="1947"/>
                  </a:cubicBezTo>
                  <a:cubicBezTo>
                    <a:pt x="761" y="1887"/>
                    <a:pt x="761" y="1887"/>
                    <a:pt x="761" y="1887"/>
                  </a:cubicBezTo>
                  <a:cubicBezTo>
                    <a:pt x="752" y="1871"/>
                    <a:pt x="735" y="1862"/>
                    <a:pt x="717" y="1862"/>
                  </a:cubicBezTo>
                  <a:cubicBezTo>
                    <a:pt x="717" y="1862"/>
                    <a:pt x="717" y="1862"/>
                    <a:pt x="717" y="1862"/>
                  </a:cubicBezTo>
                  <a:cubicBezTo>
                    <a:pt x="709" y="1862"/>
                    <a:pt x="700" y="1864"/>
                    <a:pt x="692" y="1869"/>
                  </a:cubicBezTo>
                  <a:cubicBezTo>
                    <a:pt x="587" y="1930"/>
                    <a:pt x="587" y="1930"/>
                    <a:pt x="587" y="1930"/>
                  </a:cubicBezTo>
                  <a:cubicBezTo>
                    <a:pt x="580" y="1934"/>
                    <a:pt x="572" y="1935"/>
                    <a:pt x="565" y="1935"/>
                  </a:cubicBezTo>
                  <a:cubicBezTo>
                    <a:pt x="550" y="1935"/>
                    <a:pt x="535" y="1927"/>
                    <a:pt x="527" y="1913"/>
                  </a:cubicBezTo>
                  <a:cubicBezTo>
                    <a:pt x="458" y="1794"/>
                    <a:pt x="458" y="1794"/>
                    <a:pt x="458" y="1794"/>
                  </a:cubicBezTo>
                  <a:moveTo>
                    <a:pt x="412" y="1714"/>
                  </a:moveTo>
                  <a:cubicBezTo>
                    <a:pt x="407" y="1717"/>
                    <a:pt x="407" y="1717"/>
                    <a:pt x="407" y="1717"/>
                  </a:cubicBezTo>
                  <a:cubicBezTo>
                    <a:pt x="436" y="1769"/>
                    <a:pt x="436" y="1769"/>
                    <a:pt x="436" y="1769"/>
                  </a:cubicBezTo>
                  <a:cubicBezTo>
                    <a:pt x="437" y="1768"/>
                    <a:pt x="438" y="1767"/>
                    <a:pt x="439" y="1767"/>
                  </a:cubicBezTo>
                  <a:cubicBezTo>
                    <a:pt x="439" y="1766"/>
                    <a:pt x="440" y="1766"/>
                    <a:pt x="441" y="1766"/>
                  </a:cubicBezTo>
                  <a:cubicBezTo>
                    <a:pt x="412" y="1714"/>
                    <a:pt x="412" y="1714"/>
                    <a:pt x="412" y="1714"/>
                  </a:cubicBezTo>
                  <a:moveTo>
                    <a:pt x="772" y="1610"/>
                  </a:moveTo>
                  <a:cubicBezTo>
                    <a:pt x="771" y="1611"/>
                    <a:pt x="769" y="1612"/>
                    <a:pt x="767" y="1614"/>
                  </a:cubicBezTo>
                  <a:cubicBezTo>
                    <a:pt x="801" y="1672"/>
                    <a:pt x="801" y="1672"/>
                    <a:pt x="801" y="1672"/>
                  </a:cubicBezTo>
                  <a:cubicBezTo>
                    <a:pt x="810" y="1688"/>
                    <a:pt x="827" y="1697"/>
                    <a:pt x="844" y="1697"/>
                  </a:cubicBezTo>
                  <a:cubicBezTo>
                    <a:pt x="844" y="1697"/>
                    <a:pt x="844" y="1697"/>
                    <a:pt x="844" y="1697"/>
                  </a:cubicBezTo>
                  <a:cubicBezTo>
                    <a:pt x="853" y="1697"/>
                    <a:pt x="862" y="1695"/>
                    <a:pt x="869" y="1690"/>
                  </a:cubicBezTo>
                  <a:cubicBezTo>
                    <a:pt x="980" y="1627"/>
                    <a:pt x="980" y="1627"/>
                    <a:pt x="980" y="1627"/>
                  </a:cubicBezTo>
                  <a:cubicBezTo>
                    <a:pt x="979" y="1626"/>
                    <a:pt x="979" y="1626"/>
                    <a:pt x="978" y="1625"/>
                  </a:cubicBezTo>
                  <a:cubicBezTo>
                    <a:pt x="978" y="1624"/>
                    <a:pt x="977" y="1623"/>
                    <a:pt x="977" y="1621"/>
                  </a:cubicBezTo>
                  <a:cubicBezTo>
                    <a:pt x="866" y="1685"/>
                    <a:pt x="866" y="1685"/>
                    <a:pt x="866" y="1685"/>
                  </a:cubicBezTo>
                  <a:cubicBezTo>
                    <a:pt x="859" y="1689"/>
                    <a:pt x="852" y="1691"/>
                    <a:pt x="844" y="1691"/>
                  </a:cubicBezTo>
                  <a:cubicBezTo>
                    <a:pt x="829" y="1691"/>
                    <a:pt x="814" y="1683"/>
                    <a:pt x="806" y="1669"/>
                  </a:cubicBezTo>
                  <a:cubicBezTo>
                    <a:pt x="772" y="1610"/>
                    <a:pt x="772" y="1610"/>
                    <a:pt x="772" y="1610"/>
                  </a:cubicBezTo>
                  <a:moveTo>
                    <a:pt x="1015" y="1599"/>
                  </a:moveTo>
                  <a:cubicBezTo>
                    <a:pt x="1005" y="1605"/>
                    <a:pt x="1005" y="1605"/>
                    <a:pt x="1005" y="1605"/>
                  </a:cubicBezTo>
                  <a:cubicBezTo>
                    <a:pt x="1006" y="1606"/>
                    <a:pt x="1006" y="1607"/>
                    <a:pt x="1007" y="1608"/>
                  </a:cubicBezTo>
                  <a:cubicBezTo>
                    <a:pt x="1008" y="1609"/>
                    <a:pt x="1008" y="1610"/>
                    <a:pt x="1008" y="1610"/>
                  </a:cubicBezTo>
                  <a:cubicBezTo>
                    <a:pt x="1018" y="1605"/>
                    <a:pt x="1018" y="1605"/>
                    <a:pt x="1018" y="1605"/>
                  </a:cubicBezTo>
                  <a:cubicBezTo>
                    <a:pt x="1015" y="1599"/>
                    <a:pt x="1015" y="1599"/>
                    <a:pt x="1015" y="1599"/>
                  </a:cubicBezTo>
                  <a:moveTo>
                    <a:pt x="387" y="1559"/>
                  </a:moveTo>
                  <a:cubicBezTo>
                    <a:pt x="376" y="1565"/>
                    <a:pt x="376" y="1565"/>
                    <a:pt x="376" y="1565"/>
                  </a:cubicBezTo>
                  <a:cubicBezTo>
                    <a:pt x="360" y="1574"/>
                    <a:pt x="351" y="1591"/>
                    <a:pt x="351" y="1608"/>
                  </a:cubicBezTo>
                  <a:cubicBezTo>
                    <a:pt x="351" y="1617"/>
                    <a:pt x="353" y="1625"/>
                    <a:pt x="358" y="1633"/>
                  </a:cubicBezTo>
                  <a:cubicBezTo>
                    <a:pt x="404" y="1712"/>
                    <a:pt x="404" y="1712"/>
                    <a:pt x="404" y="1712"/>
                  </a:cubicBezTo>
                  <a:cubicBezTo>
                    <a:pt x="409" y="1709"/>
                    <a:pt x="409" y="1709"/>
                    <a:pt x="409" y="1709"/>
                  </a:cubicBezTo>
                  <a:cubicBezTo>
                    <a:pt x="363" y="1630"/>
                    <a:pt x="363" y="1630"/>
                    <a:pt x="363" y="1630"/>
                  </a:cubicBezTo>
                  <a:cubicBezTo>
                    <a:pt x="359" y="1623"/>
                    <a:pt x="357" y="1616"/>
                    <a:pt x="357" y="1608"/>
                  </a:cubicBezTo>
                  <a:cubicBezTo>
                    <a:pt x="357" y="1593"/>
                    <a:pt x="365" y="1578"/>
                    <a:pt x="379" y="1570"/>
                  </a:cubicBezTo>
                  <a:cubicBezTo>
                    <a:pt x="392" y="1563"/>
                    <a:pt x="392" y="1563"/>
                    <a:pt x="392" y="1563"/>
                  </a:cubicBezTo>
                  <a:cubicBezTo>
                    <a:pt x="390" y="1562"/>
                    <a:pt x="388" y="1560"/>
                    <a:pt x="387" y="1559"/>
                  </a:cubicBezTo>
                  <a:moveTo>
                    <a:pt x="460" y="1516"/>
                  </a:moveTo>
                  <a:cubicBezTo>
                    <a:pt x="409" y="1546"/>
                    <a:pt x="409" y="1546"/>
                    <a:pt x="409" y="1546"/>
                  </a:cubicBezTo>
                  <a:cubicBezTo>
                    <a:pt x="410" y="1548"/>
                    <a:pt x="411" y="1550"/>
                    <a:pt x="410" y="1552"/>
                  </a:cubicBezTo>
                  <a:cubicBezTo>
                    <a:pt x="463" y="1522"/>
                    <a:pt x="463" y="1522"/>
                    <a:pt x="463" y="1522"/>
                  </a:cubicBezTo>
                  <a:cubicBezTo>
                    <a:pt x="460" y="1516"/>
                    <a:pt x="460" y="1516"/>
                    <a:pt x="460" y="1516"/>
                  </a:cubicBezTo>
                  <a:moveTo>
                    <a:pt x="584" y="1445"/>
                  </a:moveTo>
                  <a:cubicBezTo>
                    <a:pt x="465" y="1513"/>
                    <a:pt x="465" y="1513"/>
                    <a:pt x="465" y="1513"/>
                  </a:cubicBezTo>
                  <a:cubicBezTo>
                    <a:pt x="468" y="1519"/>
                    <a:pt x="468" y="1519"/>
                    <a:pt x="468" y="1519"/>
                  </a:cubicBezTo>
                  <a:cubicBezTo>
                    <a:pt x="587" y="1450"/>
                    <a:pt x="587" y="1450"/>
                    <a:pt x="587" y="1450"/>
                  </a:cubicBezTo>
                  <a:cubicBezTo>
                    <a:pt x="584" y="1445"/>
                    <a:pt x="584" y="1445"/>
                    <a:pt x="584" y="1445"/>
                  </a:cubicBezTo>
                  <a:moveTo>
                    <a:pt x="1055" y="1372"/>
                  </a:moveTo>
                  <a:cubicBezTo>
                    <a:pt x="1050" y="1375"/>
                    <a:pt x="1050" y="1375"/>
                    <a:pt x="1050" y="1375"/>
                  </a:cubicBezTo>
                  <a:cubicBezTo>
                    <a:pt x="1117" y="1490"/>
                    <a:pt x="1117" y="1490"/>
                    <a:pt x="1117" y="1490"/>
                  </a:cubicBezTo>
                  <a:cubicBezTo>
                    <a:pt x="1121" y="1497"/>
                    <a:pt x="1122" y="1504"/>
                    <a:pt x="1122" y="1512"/>
                  </a:cubicBezTo>
                  <a:cubicBezTo>
                    <a:pt x="1122" y="1527"/>
                    <a:pt x="1115" y="1542"/>
                    <a:pt x="1100" y="1550"/>
                  </a:cubicBezTo>
                  <a:cubicBezTo>
                    <a:pt x="1020" y="1596"/>
                    <a:pt x="1020" y="1596"/>
                    <a:pt x="1020" y="1596"/>
                  </a:cubicBezTo>
                  <a:cubicBezTo>
                    <a:pt x="1023" y="1602"/>
                    <a:pt x="1023" y="1602"/>
                    <a:pt x="1023" y="1602"/>
                  </a:cubicBezTo>
                  <a:cubicBezTo>
                    <a:pt x="1103" y="1555"/>
                    <a:pt x="1103" y="1555"/>
                    <a:pt x="1103" y="1555"/>
                  </a:cubicBezTo>
                  <a:cubicBezTo>
                    <a:pt x="1119" y="1546"/>
                    <a:pt x="1128" y="1529"/>
                    <a:pt x="1128" y="1512"/>
                  </a:cubicBezTo>
                  <a:cubicBezTo>
                    <a:pt x="1128" y="1503"/>
                    <a:pt x="1126" y="1495"/>
                    <a:pt x="1122" y="1487"/>
                  </a:cubicBezTo>
                  <a:cubicBezTo>
                    <a:pt x="1055" y="1372"/>
                    <a:pt x="1055" y="1372"/>
                    <a:pt x="1055" y="1372"/>
                  </a:cubicBezTo>
                  <a:moveTo>
                    <a:pt x="628" y="1361"/>
                  </a:moveTo>
                  <a:cubicBezTo>
                    <a:pt x="623" y="1364"/>
                    <a:pt x="623" y="1364"/>
                    <a:pt x="623" y="1364"/>
                  </a:cubicBezTo>
                  <a:cubicBezTo>
                    <a:pt x="649" y="1408"/>
                    <a:pt x="649" y="1408"/>
                    <a:pt x="649" y="1408"/>
                  </a:cubicBezTo>
                  <a:cubicBezTo>
                    <a:pt x="589" y="1442"/>
                    <a:pt x="589" y="1442"/>
                    <a:pt x="589" y="1442"/>
                  </a:cubicBezTo>
                  <a:cubicBezTo>
                    <a:pt x="592" y="1447"/>
                    <a:pt x="592" y="1447"/>
                    <a:pt x="592" y="1447"/>
                  </a:cubicBezTo>
                  <a:cubicBezTo>
                    <a:pt x="652" y="1413"/>
                    <a:pt x="652" y="1413"/>
                    <a:pt x="652" y="1413"/>
                  </a:cubicBezTo>
                  <a:cubicBezTo>
                    <a:pt x="764" y="1608"/>
                    <a:pt x="764" y="1608"/>
                    <a:pt x="764" y="1608"/>
                  </a:cubicBezTo>
                  <a:cubicBezTo>
                    <a:pt x="766" y="1607"/>
                    <a:pt x="767" y="1606"/>
                    <a:pt x="769" y="1604"/>
                  </a:cubicBezTo>
                  <a:cubicBezTo>
                    <a:pt x="657" y="1410"/>
                    <a:pt x="657" y="1410"/>
                    <a:pt x="657" y="1410"/>
                  </a:cubicBezTo>
                  <a:cubicBezTo>
                    <a:pt x="677" y="1398"/>
                    <a:pt x="677" y="1398"/>
                    <a:pt x="677" y="1398"/>
                  </a:cubicBezTo>
                  <a:cubicBezTo>
                    <a:pt x="674" y="1393"/>
                    <a:pt x="674" y="1393"/>
                    <a:pt x="674" y="1393"/>
                  </a:cubicBezTo>
                  <a:cubicBezTo>
                    <a:pt x="654" y="1405"/>
                    <a:pt x="654" y="1405"/>
                    <a:pt x="654" y="1405"/>
                  </a:cubicBezTo>
                  <a:cubicBezTo>
                    <a:pt x="628" y="1361"/>
                    <a:pt x="628" y="1361"/>
                    <a:pt x="628" y="1361"/>
                  </a:cubicBezTo>
                  <a:moveTo>
                    <a:pt x="758" y="1345"/>
                  </a:moveTo>
                  <a:cubicBezTo>
                    <a:pt x="679" y="1390"/>
                    <a:pt x="679" y="1390"/>
                    <a:pt x="679" y="1390"/>
                  </a:cubicBezTo>
                  <a:cubicBezTo>
                    <a:pt x="682" y="1395"/>
                    <a:pt x="682" y="1395"/>
                    <a:pt x="682" y="1395"/>
                  </a:cubicBezTo>
                  <a:cubicBezTo>
                    <a:pt x="761" y="1350"/>
                    <a:pt x="761" y="1350"/>
                    <a:pt x="761" y="1350"/>
                  </a:cubicBezTo>
                  <a:cubicBezTo>
                    <a:pt x="758" y="1345"/>
                    <a:pt x="758" y="1345"/>
                    <a:pt x="758" y="1345"/>
                  </a:cubicBezTo>
                  <a:moveTo>
                    <a:pt x="803" y="1318"/>
                  </a:moveTo>
                  <a:cubicBezTo>
                    <a:pt x="763" y="1342"/>
                    <a:pt x="763" y="1342"/>
                    <a:pt x="763" y="1342"/>
                  </a:cubicBezTo>
                  <a:cubicBezTo>
                    <a:pt x="766" y="1347"/>
                    <a:pt x="766" y="1347"/>
                    <a:pt x="766" y="1347"/>
                  </a:cubicBezTo>
                  <a:cubicBezTo>
                    <a:pt x="806" y="1324"/>
                    <a:pt x="806" y="1324"/>
                    <a:pt x="806" y="1324"/>
                  </a:cubicBezTo>
                  <a:cubicBezTo>
                    <a:pt x="803" y="1318"/>
                    <a:pt x="803" y="1318"/>
                    <a:pt x="803" y="1318"/>
                  </a:cubicBezTo>
                  <a:moveTo>
                    <a:pt x="563" y="1248"/>
                  </a:moveTo>
                  <a:cubicBezTo>
                    <a:pt x="558" y="1251"/>
                    <a:pt x="558" y="1251"/>
                    <a:pt x="558" y="1251"/>
                  </a:cubicBezTo>
                  <a:cubicBezTo>
                    <a:pt x="620" y="1358"/>
                    <a:pt x="620" y="1358"/>
                    <a:pt x="620" y="1358"/>
                  </a:cubicBezTo>
                  <a:cubicBezTo>
                    <a:pt x="625" y="1355"/>
                    <a:pt x="625" y="1355"/>
                    <a:pt x="625" y="1355"/>
                  </a:cubicBezTo>
                  <a:cubicBezTo>
                    <a:pt x="563" y="1248"/>
                    <a:pt x="563" y="1248"/>
                    <a:pt x="563" y="1248"/>
                  </a:cubicBezTo>
                  <a:moveTo>
                    <a:pt x="928" y="1247"/>
                  </a:moveTo>
                  <a:cubicBezTo>
                    <a:pt x="927" y="1247"/>
                    <a:pt x="927" y="1247"/>
                    <a:pt x="926" y="1248"/>
                  </a:cubicBezTo>
                  <a:cubicBezTo>
                    <a:pt x="809" y="1315"/>
                    <a:pt x="809" y="1315"/>
                    <a:pt x="809" y="1315"/>
                  </a:cubicBezTo>
                  <a:cubicBezTo>
                    <a:pt x="812" y="1321"/>
                    <a:pt x="812" y="1321"/>
                    <a:pt x="812" y="1321"/>
                  </a:cubicBezTo>
                  <a:cubicBezTo>
                    <a:pt x="929" y="1253"/>
                    <a:pt x="929" y="1253"/>
                    <a:pt x="929" y="1253"/>
                  </a:cubicBezTo>
                  <a:cubicBezTo>
                    <a:pt x="930" y="1252"/>
                    <a:pt x="930" y="1252"/>
                    <a:pt x="931" y="1252"/>
                  </a:cubicBezTo>
                  <a:cubicBezTo>
                    <a:pt x="928" y="1247"/>
                    <a:pt x="928" y="1247"/>
                    <a:pt x="928" y="1247"/>
                  </a:cubicBezTo>
                  <a:moveTo>
                    <a:pt x="968" y="1244"/>
                  </a:moveTo>
                  <a:cubicBezTo>
                    <a:pt x="960" y="1248"/>
                    <a:pt x="960" y="1248"/>
                    <a:pt x="960" y="1248"/>
                  </a:cubicBezTo>
                  <a:cubicBezTo>
                    <a:pt x="972" y="1251"/>
                    <a:pt x="983" y="1258"/>
                    <a:pt x="989" y="1269"/>
                  </a:cubicBezTo>
                  <a:cubicBezTo>
                    <a:pt x="1047" y="1370"/>
                    <a:pt x="1047" y="1370"/>
                    <a:pt x="1047" y="1370"/>
                  </a:cubicBezTo>
                  <a:cubicBezTo>
                    <a:pt x="1052" y="1367"/>
                    <a:pt x="1052" y="1367"/>
                    <a:pt x="1052" y="1367"/>
                  </a:cubicBezTo>
                  <a:cubicBezTo>
                    <a:pt x="994" y="1266"/>
                    <a:pt x="994" y="1266"/>
                    <a:pt x="994" y="1266"/>
                  </a:cubicBezTo>
                  <a:cubicBezTo>
                    <a:pt x="988" y="1255"/>
                    <a:pt x="979" y="1248"/>
                    <a:pt x="968" y="1244"/>
                  </a:cubicBezTo>
                  <a:moveTo>
                    <a:pt x="951" y="1241"/>
                  </a:moveTo>
                  <a:cubicBezTo>
                    <a:pt x="951" y="1241"/>
                    <a:pt x="951" y="1241"/>
                    <a:pt x="951" y="1241"/>
                  </a:cubicBezTo>
                  <a:cubicBezTo>
                    <a:pt x="945" y="1241"/>
                    <a:pt x="939" y="1242"/>
                    <a:pt x="933" y="1244"/>
                  </a:cubicBezTo>
                  <a:cubicBezTo>
                    <a:pt x="937" y="1249"/>
                    <a:pt x="937" y="1249"/>
                    <a:pt x="937" y="1249"/>
                  </a:cubicBezTo>
                  <a:cubicBezTo>
                    <a:pt x="941" y="1248"/>
                    <a:pt x="946" y="1247"/>
                    <a:pt x="950" y="1247"/>
                  </a:cubicBezTo>
                  <a:cubicBezTo>
                    <a:pt x="959" y="1242"/>
                    <a:pt x="959" y="1242"/>
                    <a:pt x="959" y="1242"/>
                  </a:cubicBezTo>
                  <a:cubicBezTo>
                    <a:pt x="957" y="1241"/>
                    <a:pt x="954" y="1241"/>
                    <a:pt x="951" y="1241"/>
                  </a:cubicBezTo>
                  <a:moveTo>
                    <a:pt x="422" y="1053"/>
                  </a:moveTo>
                  <a:cubicBezTo>
                    <a:pt x="422" y="1053"/>
                    <a:pt x="422" y="1053"/>
                    <a:pt x="422" y="1053"/>
                  </a:cubicBezTo>
                  <a:cubicBezTo>
                    <a:pt x="414" y="1053"/>
                    <a:pt x="405" y="1056"/>
                    <a:pt x="397" y="1060"/>
                  </a:cubicBezTo>
                  <a:cubicBezTo>
                    <a:pt x="353" y="1086"/>
                    <a:pt x="353" y="1086"/>
                    <a:pt x="353" y="1086"/>
                  </a:cubicBezTo>
                  <a:cubicBezTo>
                    <a:pt x="346" y="1090"/>
                    <a:pt x="338" y="1092"/>
                    <a:pt x="331" y="1092"/>
                  </a:cubicBezTo>
                  <a:cubicBezTo>
                    <a:pt x="317" y="1092"/>
                    <a:pt x="303" y="1085"/>
                    <a:pt x="295" y="1073"/>
                  </a:cubicBezTo>
                  <a:cubicBezTo>
                    <a:pt x="305" y="1090"/>
                    <a:pt x="305" y="1090"/>
                    <a:pt x="305" y="1090"/>
                  </a:cubicBezTo>
                  <a:cubicBezTo>
                    <a:pt x="312" y="1095"/>
                    <a:pt x="322" y="1098"/>
                    <a:pt x="331" y="1098"/>
                  </a:cubicBezTo>
                  <a:cubicBezTo>
                    <a:pt x="331" y="1098"/>
                    <a:pt x="331" y="1098"/>
                    <a:pt x="331" y="1098"/>
                  </a:cubicBezTo>
                  <a:cubicBezTo>
                    <a:pt x="339" y="1098"/>
                    <a:pt x="348" y="1095"/>
                    <a:pt x="356" y="1091"/>
                  </a:cubicBezTo>
                  <a:cubicBezTo>
                    <a:pt x="400" y="1065"/>
                    <a:pt x="400" y="1065"/>
                    <a:pt x="400" y="1065"/>
                  </a:cubicBezTo>
                  <a:cubicBezTo>
                    <a:pt x="407" y="1061"/>
                    <a:pt x="415" y="1059"/>
                    <a:pt x="422" y="1059"/>
                  </a:cubicBezTo>
                  <a:cubicBezTo>
                    <a:pt x="437" y="1059"/>
                    <a:pt x="452" y="1067"/>
                    <a:pt x="460" y="1081"/>
                  </a:cubicBezTo>
                  <a:cubicBezTo>
                    <a:pt x="555" y="1246"/>
                    <a:pt x="555" y="1246"/>
                    <a:pt x="555" y="1246"/>
                  </a:cubicBezTo>
                  <a:cubicBezTo>
                    <a:pt x="560" y="1243"/>
                    <a:pt x="560" y="1243"/>
                    <a:pt x="560" y="1243"/>
                  </a:cubicBezTo>
                  <a:cubicBezTo>
                    <a:pt x="466" y="1078"/>
                    <a:pt x="466" y="1078"/>
                    <a:pt x="466" y="1078"/>
                  </a:cubicBezTo>
                  <a:cubicBezTo>
                    <a:pt x="456" y="1062"/>
                    <a:pt x="439" y="1053"/>
                    <a:pt x="422" y="1053"/>
                  </a:cubicBezTo>
                  <a:moveTo>
                    <a:pt x="233" y="977"/>
                  </a:moveTo>
                  <a:cubicBezTo>
                    <a:pt x="232" y="977"/>
                    <a:pt x="232" y="977"/>
                    <a:pt x="232" y="977"/>
                  </a:cubicBezTo>
                  <a:cubicBezTo>
                    <a:pt x="287" y="1073"/>
                    <a:pt x="287" y="1073"/>
                    <a:pt x="287" y="1073"/>
                  </a:cubicBezTo>
                  <a:cubicBezTo>
                    <a:pt x="288" y="1074"/>
                    <a:pt x="289" y="1075"/>
                    <a:pt x="289" y="1076"/>
                  </a:cubicBezTo>
                  <a:cubicBezTo>
                    <a:pt x="233" y="977"/>
                    <a:pt x="233" y="977"/>
                    <a:pt x="233" y="977"/>
                  </a:cubicBezTo>
                  <a:moveTo>
                    <a:pt x="196" y="914"/>
                  </a:moveTo>
                  <a:cubicBezTo>
                    <a:pt x="196" y="914"/>
                    <a:pt x="196" y="914"/>
                    <a:pt x="196" y="914"/>
                  </a:cubicBezTo>
                  <a:cubicBezTo>
                    <a:pt x="229" y="972"/>
                    <a:pt x="229" y="972"/>
                    <a:pt x="229" y="972"/>
                  </a:cubicBezTo>
                  <a:cubicBezTo>
                    <a:pt x="230" y="972"/>
                    <a:pt x="230" y="972"/>
                    <a:pt x="230" y="972"/>
                  </a:cubicBezTo>
                  <a:cubicBezTo>
                    <a:pt x="196" y="914"/>
                    <a:pt x="196" y="914"/>
                    <a:pt x="196" y="914"/>
                  </a:cubicBezTo>
                  <a:moveTo>
                    <a:pt x="177" y="882"/>
                  </a:moveTo>
                  <a:cubicBezTo>
                    <a:pt x="177" y="882"/>
                    <a:pt x="177" y="882"/>
                    <a:pt x="177" y="882"/>
                  </a:cubicBezTo>
                  <a:cubicBezTo>
                    <a:pt x="179" y="886"/>
                    <a:pt x="179" y="886"/>
                    <a:pt x="179" y="886"/>
                  </a:cubicBezTo>
                  <a:cubicBezTo>
                    <a:pt x="179" y="886"/>
                    <a:pt x="179" y="885"/>
                    <a:pt x="180" y="885"/>
                  </a:cubicBezTo>
                  <a:cubicBezTo>
                    <a:pt x="177" y="882"/>
                    <a:pt x="177" y="882"/>
                    <a:pt x="177" y="882"/>
                  </a:cubicBezTo>
                  <a:moveTo>
                    <a:pt x="139" y="815"/>
                  </a:moveTo>
                  <a:cubicBezTo>
                    <a:pt x="174" y="877"/>
                    <a:pt x="174" y="877"/>
                    <a:pt x="174" y="877"/>
                  </a:cubicBezTo>
                  <a:cubicBezTo>
                    <a:pt x="174" y="877"/>
                    <a:pt x="174" y="877"/>
                    <a:pt x="174" y="877"/>
                  </a:cubicBezTo>
                  <a:cubicBezTo>
                    <a:pt x="141" y="818"/>
                    <a:pt x="141" y="818"/>
                    <a:pt x="141" y="818"/>
                  </a:cubicBezTo>
                  <a:cubicBezTo>
                    <a:pt x="140" y="817"/>
                    <a:pt x="139" y="816"/>
                    <a:pt x="139" y="815"/>
                  </a:cubicBezTo>
                  <a:moveTo>
                    <a:pt x="118" y="504"/>
                  </a:moveTo>
                  <a:cubicBezTo>
                    <a:pt x="43" y="548"/>
                    <a:pt x="43" y="548"/>
                    <a:pt x="43" y="548"/>
                  </a:cubicBezTo>
                  <a:cubicBezTo>
                    <a:pt x="26" y="557"/>
                    <a:pt x="17" y="574"/>
                    <a:pt x="17" y="592"/>
                  </a:cubicBezTo>
                  <a:cubicBezTo>
                    <a:pt x="17" y="600"/>
                    <a:pt x="20" y="609"/>
                    <a:pt x="24" y="616"/>
                  </a:cubicBezTo>
                  <a:cubicBezTo>
                    <a:pt x="77" y="708"/>
                    <a:pt x="77" y="708"/>
                    <a:pt x="77" y="708"/>
                  </a:cubicBezTo>
                  <a:cubicBezTo>
                    <a:pt x="80" y="713"/>
                    <a:pt x="80" y="713"/>
                    <a:pt x="80" y="713"/>
                  </a:cubicBezTo>
                  <a:cubicBezTo>
                    <a:pt x="130" y="800"/>
                    <a:pt x="130" y="800"/>
                    <a:pt x="130" y="800"/>
                  </a:cubicBezTo>
                  <a:cubicBezTo>
                    <a:pt x="135" y="802"/>
                    <a:pt x="140" y="807"/>
                    <a:pt x="144" y="812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2" y="705"/>
                    <a:pt x="82" y="705"/>
                    <a:pt x="82" y="70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5" y="607"/>
                    <a:pt x="23" y="599"/>
                    <a:pt x="23" y="592"/>
                  </a:cubicBezTo>
                  <a:cubicBezTo>
                    <a:pt x="23" y="576"/>
                    <a:pt x="31" y="561"/>
                    <a:pt x="46" y="553"/>
                  </a:cubicBezTo>
                  <a:cubicBezTo>
                    <a:pt x="121" y="510"/>
                    <a:pt x="121" y="510"/>
                    <a:pt x="121" y="510"/>
                  </a:cubicBezTo>
                  <a:cubicBezTo>
                    <a:pt x="120" y="508"/>
                    <a:pt x="119" y="506"/>
                    <a:pt x="118" y="504"/>
                  </a:cubicBezTo>
                  <a:moveTo>
                    <a:pt x="171" y="474"/>
                  </a:moveTo>
                  <a:cubicBezTo>
                    <a:pt x="124" y="501"/>
                    <a:pt x="124" y="501"/>
                    <a:pt x="124" y="501"/>
                  </a:cubicBezTo>
                  <a:cubicBezTo>
                    <a:pt x="124" y="503"/>
                    <a:pt x="125" y="505"/>
                    <a:pt x="126" y="507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74"/>
                    <a:pt x="171" y="474"/>
                    <a:pt x="171" y="474"/>
                  </a:cubicBezTo>
                  <a:moveTo>
                    <a:pt x="235" y="405"/>
                  </a:moveTo>
                  <a:cubicBezTo>
                    <a:pt x="230" y="408"/>
                    <a:pt x="230" y="408"/>
                    <a:pt x="230" y="408"/>
                  </a:cubicBezTo>
                  <a:cubicBezTo>
                    <a:pt x="230" y="410"/>
                    <a:pt x="230" y="412"/>
                    <a:pt x="230" y="414"/>
                  </a:cubicBezTo>
                  <a:cubicBezTo>
                    <a:pt x="230" y="429"/>
                    <a:pt x="222" y="444"/>
                    <a:pt x="208" y="453"/>
                  </a:cubicBezTo>
                  <a:cubicBezTo>
                    <a:pt x="176" y="471"/>
                    <a:pt x="176" y="471"/>
                    <a:pt x="176" y="471"/>
                  </a:cubicBezTo>
                  <a:cubicBezTo>
                    <a:pt x="179" y="476"/>
                    <a:pt x="179" y="476"/>
                    <a:pt x="179" y="476"/>
                  </a:cubicBezTo>
                  <a:cubicBezTo>
                    <a:pt x="211" y="458"/>
                    <a:pt x="211" y="458"/>
                    <a:pt x="211" y="458"/>
                  </a:cubicBezTo>
                  <a:cubicBezTo>
                    <a:pt x="227" y="448"/>
                    <a:pt x="236" y="432"/>
                    <a:pt x="236" y="414"/>
                  </a:cubicBezTo>
                  <a:cubicBezTo>
                    <a:pt x="236" y="411"/>
                    <a:pt x="236" y="408"/>
                    <a:pt x="235" y="405"/>
                  </a:cubicBezTo>
                  <a:moveTo>
                    <a:pt x="169" y="284"/>
                  </a:moveTo>
                  <a:cubicBezTo>
                    <a:pt x="163" y="287"/>
                    <a:pt x="163" y="287"/>
                    <a:pt x="163" y="287"/>
                  </a:cubicBezTo>
                  <a:cubicBezTo>
                    <a:pt x="224" y="392"/>
                    <a:pt x="224" y="392"/>
                    <a:pt x="224" y="392"/>
                  </a:cubicBezTo>
                  <a:cubicBezTo>
                    <a:pt x="226" y="395"/>
                    <a:pt x="227" y="399"/>
                    <a:pt x="228" y="402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6"/>
                    <a:pt x="231" y="392"/>
                    <a:pt x="229" y="389"/>
                  </a:cubicBezTo>
                  <a:cubicBezTo>
                    <a:pt x="169" y="284"/>
                    <a:pt x="169" y="284"/>
                    <a:pt x="169" y="284"/>
                  </a:cubicBezTo>
                  <a:moveTo>
                    <a:pt x="5" y="0"/>
                  </a:move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60" y="282"/>
                    <a:pt x="160" y="282"/>
                    <a:pt x="160" y="282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7A52D45-32B8-4E93-BB56-B749060E7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88371" y="8273576"/>
              <a:ext cx="7128670" cy="5992282"/>
            </a:xfrm>
            <a:custGeom>
              <a:avLst/>
              <a:gdLst>
                <a:gd name="T0" fmla="*/ 886 w 1884"/>
                <a:gd name="T1" fmla="*/ 1481 h 1590"/>
                <a:gd name="T2" fmla="*/ 854 w 1884"/>
                <a:gd name="T3" fmla="*/ 1461 h 1590"/>
                <a:gd name="T4" fmla="*/ 3 w 1884"/>
                <a:gd name="T5" fmla="*/ 1590 h 1590"/>
                <a:gd name="T6" fmla="*/ 345 w 1884"/>
                <a:gd name="T7" fmla="*/ 1386 h 1590"/>
                <a:gd name="T8" fmla="*/ 345 w 1884"/>
                <a:gd name="T9" fmla="*/ 1386 h 1590"/>
                <a:gd name="T10" fmla="*/ 908 w 1884"/>
                <a:gd name="T11" fmla="*/ 1469 h 1590"/>
                <a:gd name="T12" fmla="*/ 1028 w 1884"/>
                <a:gd name="T13" fmla="*/ 1407 h 1590"/>
                <a:gd name="T14" fmla="*/ 424 w 1884"/>
                <a:gd name="T15" fmla="*/ 1340 h 1590"/>
                <a:gd name="T16" fmla="*/ 426 w 1884"/>
                <a:gd name="T17" fmla="*/ 1343 h 1590"/>
                <a:gd name="T18" fmla="*/ 1129 w 1884"/>
                <a:gd name="T19" fmla="*/ 1348 h 1590"/>
                <a:gd name="T20" fmla="*/ 538 w 1884"/>
                <a:gd name="T21" fmla="*/ 1275 h 1590"/>
                <a:gd name="T22" fmla="*/ 456 w 1884"/>
                <a:gd name="T23" fmla="*/ 1329 h 1590"/>
                <a:gd name="T24" fmla="*/ 558 w 1884"/>
                <a:gd name="T25" fmla="*/ 1263 h 1590"/>
                <a:gd name="T26" fmla="*/ 1253 w 1884"/>
                <a:gd name="T27" fmla="*/ 1274 h 1590"/>
                <a:gd name="T28" fmla="*/ 1316 w 1884"/>
                <a:gd name="T29" fmla="*/ 1234 h 1590"/>
                <a:gd name="T30" fmla="*/ 1430 w 1884"/>
                <a:gd name="T31" fmla="*/ 1344 h 1590"/>
                <a:gd name="T32" fmla="*/ 1635 w 1884"/>
                <a:gd name="T33" fmla="*/ 1284 h 1590"/>
                <a:gd name="T34" fmla="*/ 1436 w 1884"/>
                <a:gd name="T35" fmla="*/ 1341 h 1590"/>
                <a:gd name="T36" fmla="*/ 1321 w 1884"/>
                <a:gd name="T37" fmla="*/ 1231 h 1590"/>
                <a:gd name="T38" fmla="*/ 1351 w 1884"/>
                <a:gd name="T39" fmla="*/ 1228 h 1590"/>
                <a:gd name="T40" fmla="*/ 650 w 1884"/>
                <a:gd name="T41" fmla="*/ 1210 h 1590"/>
                <a:gd name="T42" fmla="*/ 675 w 1884"/>
                <a:gd name="T43" fmla="*/ 1210 h 1590"/>
                <a:gd name="T44" fmla="*/ 842 w 1884"/>
                <a:gd name="T45" fmla="*/ 1456 h 1590"/>
                <a:gd name="T46" fmla="*/ 790 w 1884"/>
                <a:gd name="T47" fmla="*/ 1353 h 1590"/>
                <a:gd name="T48" fmla="*/ 1680 w 1884"/>
                <a:gd name="T49" fmla="*/ 1194 h 1590"/>
                <a:gd name="T50" fmla="*/ 1661 w 1884"/>
                <a:gd name="T51" fmla="*/ 1262 h 1590"/>
                <a:gd name="T52" fmla="*/ 1689 w 1884"/>
                <a:gd name="T53" fmla="*/ 1223 h 1590"/>
                <a:gd name="T54" fmla="*/ 1672 w 1884"/>
                <a:gd name="T55" fmla="*/ 1191 h 1590"/>
                <a:gd name="T56" fmla="*/ 1555 w 1884"/>
                <a:gd name="T57" fmla="*/ 990 h 1590"/>
                <a:gd name="T58" fmla="*/ 1497 w 1884"/>
                <a:gd name="T59" fmla="*/ 876 h 1590"/>
                <a:gd name="T60" fmla="*/ 1482 w 1884"/>
                <a:gd name="T61" fmla="*/ 863 h 1590"/>
                <a:gd name="T62" fmla="*/ 1610 w 1884"/>
                <a:gd name="T63" fmla="*/ 741 h 1590"/>
                <a:gd name="T64" fmla="*/ 1722 w 1884"/>
                <a:gd name="T65" fmla="*/ 834 h 1590"/>
                <a:gd name="T66" fmla="*/ 1697 w 1884"/>
                <a:gd name="T67" fmla="*/ 835 h 1590"/>
                <a:gd name="T68" fmla="*/ 1839 w 1884"/>
                <a:gd name="T69" fmla="*/ 627 h 1590"/>
                <a:gd name="T70" fmla="*/ 1856 w 1884"/>
                <a:gd name="T71" fmla="*/ 750 h 1590"/>
                <a:gd name="T72" fmla="*/ 1884 w 1884"/>
                <a:gd name="T73" fmla="*/ 712 h 1590"/>
                <a:gd name="T74" fmla="*/ 1547 w 1884"/>
                <a:gd name="T75" fmla="*/ 631 h 1590"/>
                <a:gd name="T76" fmla="*/ 1743 w 1884"/>
                <a:gd name="T77" fmla="*/ 506 h 1590"/>
                <a:gd name="T78" fmla="*/ 1606 w 1884"/>
                <a:gd name="T79" fmla="*/ 580 h 1590"/>
                <a:gd name="T80" fmla="*/ 1634 w 1884"/>
                <a:gd name="T81" fmla="*/ 568 h 1590"/>
                <a:gd name="T82" fmla="*/ 1820 w 1884"/>
                <a:gd name="T83" fmla="*/ 599 h 1590"/>
                <a:gd name="T84" fmla="*/ 1743 w 1884"/>
                <a:gd name="T85" fmla="*/ 506 h 1590"/>
                <a:gd name="T86" fmla="*/ 1538 w 1884"/>
                <a:gd name="T87" fmla="*/ 616 h 1590"/>
                <a:gd name="T88" fmla="*/ 1459 w 1884"/>
                <a:gd name="T89" fmla="*/ 822 h 1590"/>
                <a:gd name="T90" fmla="*/ 1436 w 1884"/>
                <a:gd name="T91" fmla="*/ 682 h 1590"/>
                <a:gd name="T92" fmla="*/ 1583 w 1884"/>
                <a:gd name="T93" fmla="*/ 593 h 1590"/>
                <a:gd name="T94" fmla="*/ 1354 w 1884"/>
                <a:gd name="T95" fmla="*/ 285 h 1590"/>
                <a:gd name="T96" fmla="*/ 1354 w 1884"/>
                <a:gd name="T97" fmla="*/ 285 h 1590"/>
                <a:gd name="T98" fmla="*/ 1465 w 1884"/>
                <a:gd name="T99" fmla="*/ 105 h 1590"/>
                <a:gd name="T100" fmla="*/ 1324 w 1884"/>
                <a:gd name="T101" fmla="*/ 244 h 1590"/>
                <a:gd name="T102" fmla="*/ 1323 w 1884"/>
                <a:gd name="T103" fmla="*/ 219 h 1590"/>
                <a:gd name="T104" fmla="*/ 1650 w 1884"/>
                <a:gd name="T105" fmla="*/ 5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4" h="1590">
                  <a:moveTo>
                    <a:pt x="854" y="1461"/>
                  </a:moveTo>
                  <a:cubicBezTo>
                    <a:pt x="848" y="1464"/>
                    <a:pt x="848" y="1464"/>
                    <a:pt x="848" y="1464"/>
                  </a:cubicBezTo>
                  <a:cubicBezTo>
                    <a:pt x="858" y="1475"/>
                    <a:pt x="872" y="1481"/>
                    <a:pt x="886" y="1481"/>
                  </a:cubicBezTo>
                  <a:cubicBezTo>
                    <a:pt x="886" y="1481"/>
                    <a:pt x="886" y="1481"/>
                    <a:pt x="886" y="1481"/>
                  </a:cubicBezTo>
                  <a:cubicBezTo>
                    <a:pt x="892" y="1481"/>
                    <a:pt x="898" y="1480"/>
                    <a:pt x="904" y="1478"/>
                  </a:cubicBezTo>
                  <a:cubicBezTo>
                    <a:pt x="901" y="1473"/>
                    <a:pt x="901" y="1473"/>
                    <a:pt x="901" y="1473"/>
                  </a:cubicBezTo>
                  <a:cubicBezTo>
                    <a:pt x="896" y="1474"/>
                    <a:pt x="891" y="1475"/>
                    <a:pt x="886" y="1475"/>
                  </a:cubicBezTo>
                  <a:cubicBezTo>
                    <a:pt x="874" y="1475"/>
                    <a:pt x="862" y="1470"/>
                    <a:pt x="854" y="1461"/>
                  </a:cubicBezTo>
                  <a:moveTo>
                    <a:pt x="279" y="1424"/>
                  </a:moveTo>
                  <a:cubicBezTo>
                    <a:pt x="2" y="1584"/>
                    <a:pt x="2" y="1584"/>
                    <a:pt x="2" y="1584"/>
                  </a:cubicBezTo>
                  <a:cubicBezTo>
                    <a:pt x="0" y="1585"/>
                    <a:pt x="0" y="1587"/>
                    <a:pt x="1" y="1588"/>
                  </a:cubicBezTo>
                  <a:cubicBezTo>
                    <a:pt x="1" y="1589"/>
                    <a:pt x="2" y="1590"/>
                    <a:pt x="3" y="1590"/>
                  </a:cubicBezTo>
                  <a:cubicBezTo>
                    <a:pt x="4" y="1590"/>
                    <a:pt x="4" y="1590"/>
                    <a:pt x="5" y="1589"/>
                  </a:cubicBezTo>
                  <a:cubicBezTo>
                    <a:pt x="282" y="1429"/>
                    <a:pt x="282" y="1429"/>
                    <a:pt x="282" y="1429"/>
                  </a:cubicBezTo>
                  <a:cubicBezTo>
                    <a:pt x="279" y="1424"/>
                    <a:pt x="279" y="1424"/>
                    <a:pt x="279" y="1424"/>
                  </a:cubicBezTo>
                  <a:moveTo>
                    <a:pt x="345" y="1386"/>
                  </a:moveTo>
                  <a:cubicBezTo>
                    <a:pt x="284" y="1421"/>
                    <a:pt x="284" y="1421"/>
                    <a:pt x="284" y="1421"/>
                  </a:cubicBezTo>
                  <a:cubicBezTo>
                    <a:pt x="287" y="1426"/>
                    <a:pt x="287" y="1426"/>
                    <a:pt x="287" y="1426"/>
                  </a:cubicBezTo>
                  <a:cubicBezTo>
                    <a:pt x="348" y="1392"/>
                    <a:pt x="348" y="1392"/>
                    <a:pt x="348" y="1392"/>
                  </a:cubicBezTo>
                  <a:cubicBezTo>
                    <a:pt x="345" y="1386"/>
                    <a:pt x="345" y="1386"/>
                    <a:pt x="345" y="1386"/>
                  </a:cubicBezTo>
                  <a:moveTo>
                    <a:pt x="1121" y="1346"/>
                  </a:moveTo>
                  <a:cubicBezTo>
                    <a:pt x="1030" y="1399"/>
                    <a:pt x="1030" y="1399"/>
                    <a:pt x="1030" y="1399"/>
                  </a:cubicBezTo>
                  <a:cubicBezTo>
                    <a:pt x="1025" y="1402"/>
                    <a:pt x="1025" y="1402"/>
                    <a:pt x="1025" y="1402"/>
                  </a:cubicBezTo>
                  <a:cubicBezTo>
                    <a:pt x="908" y="1469"/>
                    <a:pt x="908" y="1469"/>
                    <a:pt x="908" y="1469"/>
                  </a:cubicBezTo>
                  <a:cubicBezTo>
                    <a:pt x="907" y="1470"/>
                    <a:pt x="907" y="1470"/>
                    <a:pt x="906" y="1470"/>
                  </a:cubicBezTo>
                  <a:cubicBezTo>
                    <a:pt x="909" y="1475"/>
                    <a:pt x="909" y="1475"/>
                    <a:pt x="909" y="1475"/>
                  </a:cubicBezTo>
                  <a:cubicBezTo>
                    <a:pt x="910" y="1475"/>
                    <a:pt x="910" y="1475"/>
                    <a:pt x="911" y="1475"/>
                  </a:cubicBezTo>
                  <a:cubicBezTo>
                    <a:pt x="1028" y="1407"/>
                    <a:pt x="1028" y="1407"/>
                    <a:pt x="1028" y="1407"/>
                  </a:cubicBezTo>
                  <a:cubicBezTo>
                    <a:pt x="1033" y="1404"/>
                    <a:pt x="1033" y="1404"/>
                    <a:pt x="1033" y="1404"/>
                  </a:cubicBezTo>
                  <a:cubicBezTo>
                    <a:pt x="1124" y="1351"/>
                    <a:pt x="1124" y="1351"/>
                    <a:pt x="1124" y="1351"/>
                  </a:cubicBezTo>
                  <a:cubicBezTo>
                    <a:pt x="1121" y="1346"/>
                    <a:pt x="1121" y="1346"/>
                    <a:pt x="1121" y="1346"/>
                  </a:cubicBezTo>
                  <a:moveTo>
                    <a:pt x="424" y="1340"/>
                  </a:moveTo>
                  <a:cubicBezTo>
                    <a:pt x="350" y="1383"/>
                    <a:pt x="350" y="1383"/>
                    <a:pt x="350" y="1383"/>
                  </a:cubicBezTo>
                  <a:cubicBezTo>
                    <a:pt x="353" y="1389"/>
                    <a:pt x="353" y="1389"/>
                    <a:pt x="353" y="1389"/>
                  </a:cubicBezTo>
                  <a:cubicBezTo>
                    <a:pt x="427" y="1346"/>
                    <a:pt x="427" y="1346"/>
                    <a:pt x="427" y="1346"/>
                  </a:cubicBezTo>
                  <a:cubicBezTo>
                    <a:pt x="427" y="1345"/>
                    <a:pt x="426" y="1344"/>
                    <a:pt x="426" y="1343"/>
                  </a:cubicBezTo>
                  <a:cubicBezTo>
                    <a:pt x="425" y="1342"/>
                    <a:pt x="425" y="1341"/>
                    <a:pt x="424" y="1340"/>
                  </a:cubicBezTo>
                  <a:moveTo>
                    <a:pt x="1220" y="1289"/>
                  </a:moveTo>
                  <a:cubicBezTo>
                    <a:pt x="1126" y="1343"/>
                    <a:pt x="1126" y="1343"/>
                    <a:pt x="1126" y="1343"/>
                  </a:cubicBezTo>
                  <a:cubicBezTo>
                    <a:pt x="1129" y="1348"/>
                    <a:pt x="1129" y="1348"/>
                    <a:pt x="1129" y="1348"/>
                  </a:cubicBezTo>
                  <a:cubicBezTo>
                    <a:pt x="1223" y="1294"/>
                    <a:pt x="1223" y="1294"/>
                    <a:pt x="1223" y="1294"/>
                  </a:cubicBezTo>
                  <a:cubicBezTo>
                    <a:pt x="1220" y="1289"/>
                    <a:pt x="1220" y="1289"/>
                    <a:pt x="1220" y="1289"/>
                  </a:cubicBezTo>
                  <a:moveTo>
                    <a:pt x="558" y="1263"/>
                  </a:moveTo>
                  <a:cubicBezTo>
                    <a:pt x="538" y="1275"/>
                    <a:pt x="538" y="1275"/>
                    <a:pt x="538" y="1275"/>
                  </a:cubicBezTo>
                  <a:cubicBezTo>
                    <a:pt x="533" y="1278"/>
                    <a:pt x="533" y="1278"/>
                    <a:pt x="533" y="1278"/>
                  </a:cubicBezTo>
                  <a:cubicBezTo>
                    <a:pt x="453" y="1324"/>
                    <a:pt x="453" y="1324"/>
                    <a:pt x="453" y="1324"/>
                  </a:cubicBezTo>
                  <a:cubicBezTo>
                    <a:pt x="453" y="1325"/>
                    <a:pt x="454" y="1326"/>
                    <a:pt x="454" y="1327"/>
                  </a:cubicBezTo>
                  <a:cubicBezTo>
                    <a:pt x="455" y="1327"/>
                    <a:pt x="455" y="1328"/>
                    <a:pt x="456" y="1329"/>
                  </a:cubicBezTo>
                  <a:cubicBezTo>
                    <a:pt x="536" y="1283"/>
                    <a:pt x="536" y="1283"/>
                    <a:pt x="536" y="1283"/>
                  </a:cubicBezTo>
                  <a:cubicBezTo>
                    <a:pt x="541" y="1280"/>
                    <a:pt x="541" y="1280"/>
                    <a:pt x="541" y="1280"/>
                  </a:cubicBezTo>
                  <a:cubicBezTo>
                    <a:pt x="561" y="1268"/>
                    <a:pt x="561" y="1268"/>
                    <a:pt x="561" y="1268"/>
                  </a:cubicBezTo>
                  <a:cubicBezTo>
                    <a:pt x="558" y="1263"/>
                    <a:pt x="558" y="1263"/>
                    <a:pt x="558" y="1263"/>
                  </a:cubicBezTo>
                  <a:moveTo>
                    <a:pt x="1316" y="1234"/>
                  </a:moveTo>
                  <a:cubicBezTo>
                    <a:pt x="1316" y="1234"/>
                    <a:pt x="1316" y="1234"/>
                    <a:pt x="1316" y="1234"/>
                  </a:cubicBezTo>
                  <a:cubicBezTo>
                    <a:pt x="1251" y="1271"/>
                    <a:pt x="1251" y="1271"/>
                    <a:pt x="1251" y="1271"/>
                  </a:cubicBezTo>
                  <a:cubicBezTo>
                    <a:pt x="1251" y="1272"/>
                    <a:pt x="1252" y="1273"/>
                    <a:pt x="1253" y="1274"/>
                  </a:cubicBezTo>
                  <a:cubicBezTo>
                    <a:pt x="1253" y="1275"/>
                    <a:pt x="1253" y="1276"/>
                    <a:pt x="1254" y="1277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9" y="1239"/>
                    <a:pt x="1319" y="1239"/>
                    <a:pt x="1319" y="1239"/>
                  </a:cubicBezTo>
                  <a:cubicBezTo>
                    <a:pt x="1316" y="1234"/>
                    <a:pt x="1316" y="1234"/>
                    <a:pt x="1316" y="1234"/>
                  </a:cubicBezTo>
                  <a:moveTo>
                    <a:pt x="1359" y="1231"/>
                  </a:moveTo>
                  <a:cubicBezTo>
                    <a:pt x="1352" y="1235"/>
                    <a:pt x="1352" y="1235"/>
                    <a:pt x="1352" y="1235"/>
                  </a:cubicBezTo>
                  <a:cubicBezTo>
                    <a:pt x="1363" y="1238"/>
                    <a:pt x="1373" y="1245"/>
                    <a:pt x="1379" y="1255"/>
                  </a:cubicBezTo>
                  <a:cubicBezTo>
                    <a:pt x="1430" y="1344"/>
                    <a:pt x="1430" y="1344"/>
                    <a:pt x="1430" y="1344"/>
                  </a:cubicBezTo>
                  <a:cubicBezTo>
                    <a:pt x="1440" y="1360"/>
                    <a:pt x="1457" y="1369"/>
                    <a:pt x="1474" y="1369"/>
                  </a:cubicBezTo>
                  <a:cubicBezTo>
                    <a:pt x="1474" y="1369"/>
                    <a:pt x="1474" y="1369"/>
                    <a:pt x="1474" y="1369"/>
                  </a:cubicBezTo>
                  <a:cubicBezTo>
                    <a:pt x="1482" y="1369"/>
                    <a:pt x="1491" y="1367"/>
                    <a:pt x="1499" y="1362"/>
                  </a:cubicBezTo>
                  <a:cubicBezTo>
                    <a:pt x="1635" y="1284"/>
                    <a:pt x="1635" y="1284"/>
                    <a:pt x="1635" y="1284"/>
                  </a:cubicBezTo>
                  <a:cubicBezTo>
                    <a:pt x="1632" y="1278"/>
                    <a:pt x="1632" y="1278"/>
                    <a:pt x="1632" y="1278"/>
                  </a:cubicBezTo>
                  <a:cubicBezTo>
                    <a:pt x="1496" y="1357"/>
                    <a:pt x="1496" y="1357"/>
                    <a:pt x="1496" y="1357"/>
                  </a:cubicBezTo>
                  <a:cubicBezTo>
                    <a:pt x="1489" y="1361"/>
                    <a:pt x="1481" y="1363"/>
                    <a:pt x="1474" y="1363"/>
                  </a:cubicBezTo>
                  <a:cubicBezTo>
                    <a:pt x="1459" y="1363"/>
                    <a:pt x="1444" y="1355"/>
                    <a:pt x="1436" y="1341"/>
                  </a:cubicBezTo>
                  <a:cubicBezTo>
                    <a:pt x="1384" y="1252"/>
                    <a:pt x="1384" y="1252"/>
                    <a:pt x="1384" y="1252"/>
                  </a:cubicBezTo>
                  <a:cubicBezTo>
                    <a:pt x="1378" y="1242"/>
                    <a:pt x="1369" y="1235"/>
                    <a:pt x="1359" y="1231"/>
                  </a:cubicBezTo>
                  <a:moveTo>
                    <a:pt x="1341" y="1227"/>
                  </a:moveTo>
                  <a:cubicBezTo>
                    <a:pt x="1334" y="1227"/>
                    <a:pt x="1328" y="1229"/>
                    <a:pt x="1321" y="1231"/>
                  </a:cubicBezTo>
                  <a:cubicBezTo>
                    <a:pt x="1324" y="1236"/>
                    <a:pt x="1324" y="1236"/>
                    <a:pt x="1324" y="1236"/>
                  </a:cubicBezTo>
                  <a:cubicBezTo>
                    <a:pt x="1330" y="1234"/>
                    <a:pt x="1335" y="1233"/>
                    <a:pt x="1341" y="1233"/>
                  </a:cubicBezTo>
                  <a:cubicBezTo>
                    <a:pt x="1341" y="1233"/>
                    <a:pt x="1342" y="1233"/>
                    <a:pt x="1343" y="1233"/>
                  </a:cubicBezTo>
                  <a:cubicBezTo>
                    <a:pt x="1351" y="1228"/>
                    <a:pt x="1351" y="1228"/>
                    <a:pt x="1351" y="1228"/>
                  </a:cubicBezTo>
                  <a:cubicBezTo>
                    <a:pt x="1348" y="1228"/>
                    <a:pt x="1344" y="1227"/>
                    <a:pt x="1341" y="1227"/>
                  </a:cubicBezTo>
                  <a:moveTo>
                    <a:pt x="675" y="1204"/>
                  </a:moveTo>
                  <a:cubicBezTo>
                    <a:pt x="675" y="1204"/>
                    <a:pt x="675" y="1204"/>
                    <a:pt x="675" y="1204"/>
                  </a:cubicBezTo>
                  <a:cubicBezTo>
                    <a:pt x="666" y="1204"/>
                    <a:pt x="657" y="1206"/>
                    <a:pt x="650" y="1210"/>
                  </a:cubicBezTo>
                  <a:cubicBezTo>
                    <a:pt x="563" y="1260"/>
                    <a:pt x="563" y="1260"/>
                    <a:pt x="563" y="1260"/>
                  </a:cubicBezTo>
                  <a:cubicBezTo>
                    <a:pt x="566" y="1265"/>
                    <a:pt x="566" y="1265"/>
                    <a:pt x="566" y="1265"/>
                  </a:cubicBezTo>
                  <a:cubicBezTo>
                    <a:pt x="653" y="1216"/>
                    <a:pt x="653" y="1216"/>
                    <a:pt x="653" y="1216"/>
                  </a:cubicBezTo>
                  <a:cubicBezTo>
                    <a:pt x="660" y="1212"/>
                    <a:pt x="667" y="1210"/>
                    <a:pt x="675" y="1210"/>
                  </a:cubicBezTo>
                  <a:cubicBezTo>
                    <a:pt x="690" y="1210"/>
                    <a:pt x="705" y="1218"/>
                    <a:pt x="713" y="1232"/>
                  </a:cubicBezTo>
                  <a:cubicBezTo>
                    <a:pt x="781" y="1350"/>
                    <a:pt x="781" y="1350"/>
                    <a:pt x="781" y="1350"/>
                  </a:cubicBezTo>
                  <a:cubicBezTo>
                    <a:pt x="784" y="1356"/>
                    <a:pt x="784" y="1356"/>
                    <a:pt x="784" y="1356"/>
                  </a:cubicBezTo>
                  <a:cubicBezTo>
                    <a:pt x="842" y="1456"/>
                    <a:pt x="842" y="1456"/>
                    <a:pt x="842" y="1456"/>
                  </a:cubicBezTo>
                  <a:cubicBezTo>
                    <a:pt x="843" y="1457"/>
                    <a:pt x="844" y="1459"/>
                    <a:pt x="845" y="1460"/>
                  </a:cubicBezTo>
                  <a:cubicBezTo>
                    <a:pt x="850" y="1457"/>
                    <a:pt x="850" y="1457"/>
                    <a:pt x="850" y="1457"/>
                  </a:cubicBezTo>
                  <a:cubicBezTo>
                    <a:pt x="849" y="1456"/>
                    <a:pt x="848" y="1454"/>
                    <a:pt x="848" y="1453"/>
                  </a:cubicBezTo>
                  <a:cubicBezTo>
                    <a:pt x="790" y="1353"/>
                    <a:pt x="790" y="1353"/>
                    <a:pt x="790" y="1353"/>
                  </a:cubicBezTo>
                  <a:cubicBezTo>
                    <a:pt x="787" y="1347"/>
                    <a:pt x="787" y="1347"/>
                    <a:pt x="787" y="1347"/>
                  </a:cubicBezTo>
                  <a:cubicBezTo>
                    <a:pt x="718" y="1229"/>
                    <a:pt x="718" y="1229"/>
                    <a:pt x="718" y="1229"/>
                  </a:cubicBezTo>
                  <a:cubicBezTo>
                    <a:pt x="709" y="1213"/>
                    <a:pt x="692" y="1204"/>
                    <a:pt x="675" y="1204"/>
                  </a:cubicBezTo>
                  <a:moveTo>
                    <a:pt x="1680" y="1194"/>
                  </a:moveTo>
                  <a:cubicBezTo>
                    <a:pt x="1675" y="1197"/>
                    <a:pt x="1675" y="1197"/>
                    <a:pt x="1675" y="1197"/>
                  </a:cubicBezTo>
                  <a:cubicBezTo>
                    <a:pt x="1678" y="1202"/>
                    <a:pt x="1678" y="1202"/>
                    <a:pt x="1678" y="1202"/>
                  </a:cubicBezTo>
                  <a:cubicBezTo>
                    <a:pt x="1682" y="1208"/>
                    <a:pt x="1683" y="1216"/>
                    <a:pt x="1683" y="1223"/>
                  </a:cubicBezTo>
                  <a:cubicBezTo>
                    <a:pt x="1683" y="1239"/>
                    <a:pt x="1675" y="1254"/>
                    <a:pt x="1661" y="1262"/>
                  </a:cubicBezTo>
                  <a:cubicBezTo>
                    <a:pt x="1638" y="1275"/>
                    <a:pt x="1638" y="1275"/>
                    <a:pt x="1638" y="1275"/>
                  </a:cubicBezTo>
                  <a:cubicBezTo>
                    <a:pt x="1641" y="1281"/>
                    <a:pt x="1641" y="1281"/>
                    <a:pt x="1641" y="1281"/>
                  </a:cubicBezTo>
                  <a:cubicBezTo>
                    <a:pt x="1664" y="1267"/>
                    <a:pt x="1664" y="1267"/>
                    <a:pt x="1664" y="1267"/>
                  </a:cubicBezTo>
                  <a:cubicBezTo>
                    <a:pt x="1680" y="1258"/>
                    <a:pt x="1689" y="1241"/>
                    <a:pt x="1689" y="1223"/>
                  </a:cubicBezTo>
                  <a:cubicBezTo>
                    <a:pt x="1689" y="1215"/>
                    <a:pt x="1687" y="1206"/>
                    <a:pt x="1683" y="1199"/>
                  </a:cubicBezTo>
                  <a:cubicBezTo>
                    <a:pt x="1680" y="1194"/>
                    <a:pt x="1680" y="1194"/>
                    <a:pt x="1680" y="1194"/>
                  </a:cubicBezTo>
                  <a:moveTo>
                    <a:pt x="1555" y="990"/>
                  </a:moveTo>
                  <a:cubicBezTo>
                    <a:pt x="1672" y="1191"/>
                    <a:pt x="1672" y="1191"/>
                    <a:pt x="1672" y="1191"/>
                  </a:cubicBezTo>
                  <a:cubicBezTo>
                    <a:pt x="1677" y="1188"/>
                    <a:pt x="1677" y="1188"/>
                    <a:pt x="1677" y="1188"/>
                  </a:cubicBezTo>
                  <a:cubicBezTo>
                    <a:pt x="1564" y="992"/>
                    <a:pt x="1564" y="992"/>
                    <a:pt x="1564" y="992"/>
                  </a:cubicBezTo>
                  <a:cubicBezTo>
                    <a:pt x="1564" y="992"/>
                    <a:pt x="1563" y="992"/>
                    <a:pt x="1563" y="992"/>
                  </a:cubicBezTo>
                  <a:cubicBezTo>
                    <a:pt x="1560" y="992"/>
                    <a:pt x="1558" y="991"/>
                    <a:pt x="1555" y="990"/>
                  </a:cubicBezTo>
                  <a:moveTo>
                    <a:pt x="1487" y="871"/>
                  </a:moveTo>
                  <a:cubicBezTo>
                    <a:pt x="1550" y="980"/>
                    <a:pt x="1550" y="980"/>
                    <a:pt x="1550" y="980"/>
                  </a:cubicBezTo>
                  <a:cubicBezTo>
                    <a:pt x="1550" y="977"/>
                    <a:pt x="1550" y="974"/>
                    <a:pt x="1552" y="972"/>
                  </a:cubicBezTo>
                  <a:cubicBezTo>
                    <a:pt x="1497" y="876"/>
                    <a:pt x="1497" y="876"/>
                    <a:pt x="1497" y="876"/>
                  </a:cubicBezTo>
                  <a:cubicBezTo>
                    <a:pt x="1494" y="874"/>
                    <a:pt x="1490" y="872"/>
                    <a:pt x="1487" y="871"/>
                  </a:cubicBezTo>
                  <a:moveTo>
                    <a:pt x="1467" y="824"/>
                  </a:moveTo>
                  <a:cubicBezTo>
                    <a:pt x="1462" y="827"/>
                    <a:pt x="1462" y="827"/>
                    <a:pt x="1462" y="827"/>
                  </a:cubicBezTo>
                  <a:cubicBezTo>
                    <a:pt x="1482" y="863"/>
                    <a:pt x="1482" y="863"/>
                    <a:pt x="1482" y="863"/>
                  </a:cubicBezTo>
                  <a:cubicBezTo>
                    <a:pt x="1485" y="864"/>
                    <a:pt x="1488" y="865"/>
                    <a:pt x="1491" y="866"/>
                  </a:cubicBezTo>
                  <a:cubicBezTo>
                    <a:pt x="1467" y="824"/>
                    <a:pt x="1467" y="824"/>
                    <a:pt x="1467" y="824"/>
                  </a:cubicBezTo>
                  <a:moveTo>
                    <a:pt x="1616" y="738"/>
                  </a:moveTo>
                  <a:cubicBezTo>
                    <a:pt x="1610" y="741"/>
                    <a:pt x="1610" y="741"/>
                    <a:pt x="1610" y="741"/>
                  </a:cubicBezTo>
                  <a:cubicBezTo>
                    <a:pt x="1653" y="816"/>
                    <a:pt x="1653" y="816"/>
                    <a:pt x="1653" y="816"/>
                  </a:cubicBezTo>
                  <a:cubicBezTo>
                    <a:pt x="1663" y="832"/>
                    <a:pt x="1679" y="841"/>
                    <a:pt x="1697" y="841"/>
                  </a:cubicBezTo>
                  <a:cubicBezTo>
                    <a:pt x="1697" y="841"/>
                    <a:pt x="1697" y="841"/>
                    <a:pt x="1697" y="841"/>
                  </a:cubicBezTo>
                  <a:cubicBezTo>
                    <a:pt x="1705" y="841"/>
                    <a:pt x="1714" y="839"/>
                    <a:pt x="1722" y="834"/>
                  </a:cubicBezTo>
                  <a:cubicBezTo>
                    <a:pt x="1796" y="791"/>
                    <a:pt x="1796" y="791"/>
                    <a:pt x="1796" y="791"/>
                  </a:cubicBezTo>
                  <a:cubicBezTo>
                    <a:pt x="1793" y="786"/>
                    <a:pt x="1793" y="786"/>
                    <a:pt x="1793" y="786"/>
                  </a:cubicBezTo>
                  <a:cubicBezTo>
                    <a:pt x="1719" y="829"/>
                    <a:pt x="1719" y="829"/>
                    <a:pt x="1719" y="829"/>
                  </a:cubicBezTo>
                  <a:cubicBezTo>
                    <a:pt x="1712" y="833"/>
                    <a:pt x="1704" y="835"/>
                    <a:pt x="1697" y="835"/>
                  </a:cubicBezTo>
                  <a:cubicBezTo>
                    <a:pt x="1682" y="835"/>
                    <a:pt x="1667" y="827"/>
                    <a:pt x="1658" y="813"/>
                  </a:cubicBezTo>
                  <a:cubicBezTo>
                    <a:pt x="1616" y="738"/>
                    <a:pt x="1616" y="738"/>
                    <a:pt x="1616" y="738"/>
                  </a:cubicBezTo>
                  <a:moveTo>
                    <a:pt x="1841" y="625"/>
                  </a:moveTo>
                  <a:cubicBezTo>
                    <a:pt x="1840" y="625"/>
                    <a:pt x="1840" y="626"/>
                    <a:pt x="1839" y="627"/>
                  </a:cubicBezTo>
                  <a:cubicBezTo>
                    <a:pt x="1838" y="627"/>
                    <a:pt x="1837" y="627"/>
                    <a:pt x="1836" y="628"/>
                  </a:cubicBezTo>
                  <a:cubicBezTo>
                    <a:pt x="1872" y="690"/>
                    <a:pt x="1872" y="690"/>
                    <a:pt x="1872" y="690"/>
                  </a:cubicBezTo>
                  <a:cubicBezTo>
                    <a:pt x="1876" y="697"/>
                    <a:pt x="1878" y="704"/>
                    <a:pt x="1878" y="712"/>
                  </a:cubicBezTo>
                  <a:cubicBezTo>
                    <a:pt x="1878" y="727"/>
                    <a:pt x="1870" y="742"/>
                    <a:pt x="1856" y="750"/>
                  </a:cubicBezTo>
                  <a:cubicBezTo>
                    <a:pt x="1798" y="783"/>
                    <a:pt x="1798" y="783"/>
                    <a:pt x="1798" y="783"/>
                  </a:cubicBezTo>
                  <a:cubicBezTo>
                    <a:pt x="1801" y="788"/>
                    <a:pt x="1801" y="788"/>
                    <a:pt x="1801" y="788"/>
                  </a:cubicBezTo>
                  <a:cubicBezTo>
                    <a:pt x="1859" y="755"/>
                    <a:pt x="1859" y="755"/>
                    <a:pt x="1859" y="755"/>
                  </a:cubicBezTo>
                  <a:cubicBezTo>
                    <a:pt x="1875" y="746"/>
                    <a:pt x="1884" y="729"/>
                    <a:pt x="1884" y="712"/>
                  </a:cubicBezTo>
                  <a:cubicBezTo>
                    <a:pt x="1884" y="703"/>
                    <a:pt x="1881" y="694"/>
                    <a:pt x="1877" y="687"/>
                  </a:cubicBezTo>
                  <a:cubicBezTo>
                    <a:pt x="1841" y="625"/>
                    <a:pt x="1841" y="625"/>
                    <a:pt x="1841" y="625"/>
                  </a:cubicBezTo>
                  <a:moveTo>
                    <a:pt x="1550" y="624"/>
                  </a:moveTo>
                  <a:cubicBezTo>
                    <a:pt x="1548" y="626"/>
                    <a:pt x="1547" y="628"/>
                    <a:pt x="1547" y="631"/>
                  </a:cubicBezTo>
                  <a:cubicBezTo>
                    <a:pt x="1607" y="736"/>
                    <a:pt x="1607" y="736"/>
                    <a:pt x="1607" y="736"/>
                  </a:cubicBezTo>
                  <a:cubicBezTo>
                    <a:pt x="1613" y="733"/>
                    <a:pt x="1613" y="733"/>
                    <a:pt x="1613" y="733"/>
                  </a:cubicBezTo>
                  <a:cubicBezTo>
                    <a:pt x="1550" y="624"/>
                    <a:pt x="1550" y="624"/>
                    <a:pt x="1550" y="624"/>
                  </a:cubicBezTo>
                  <a:moveTo>
                    <a:pt x="1743" y="506"/>
                  </a:moveTo>
                  <a:cubicBezTo>
                    <a:pt x="1743" y="506"/>
                    <a:pt x="1743" y="506"/>
                    <a:pt x="1743" y="506"/>
                  </a:cubicBezTo>
                  <a:cubicBezTo>
                    <a:pt x="1735" y="506"/>
                    <a:pt x="1726" y="508"/>
                    <a:pt x="1718" y="512"/>
                  </a:cubicBezTo>
                  <a:cubicBezTo>
                    <a:pt x="1604" y="578"/>
                    <a:pt x="1604" y="578"/>
                    <a:pt x="1604" y="578"/>
                  </a:cubicBezTo>
                  <a:cubicBezTo>
                    <a:pt x="1605" y="579"/>
                    <a:pt x="1605" y="579"/>
                    <a:pt x="1606" y="580"/>
                  </a:cubicBezTo>
                  <a:cubicBezTo>
                    <a:pt x="1630" y="566"/>
                    <a:pt x="1630" y="566"/>
                    <a:pt x="1630" y="566"/>
                  </a:cubicBezTo>
                  <a:cubicBezTo>
                    <a:pt x="1630" y="566"/>
                    <a:pt x="1631" y="566"/>
                    <a:pt x="1631" y="566"/>
                  </a:cubicBezTo>
                  <a:cubicBezTo>
                    <a:pt x="1632" y="566"/>
                    <a:pt x="1633" y="566"/>
                    <a:pt x="1634" y="567"/>
                  </a:cubicBezTo>
                  <a:cubicBezTo>
                    <a:pt x="1634" y="567"/>
                    <a:pt x="1634" y="568"/>
                    <a:pt x="1634" y="568"/>
                  </a:cubicBezTo>
                  <a:cubicBezTo>
                    <a:pt x="1721" y="517"/>
                    <a:pt x="1721" y="517"/>
                    <a:pt x="1721" y="517"/>
                  </a:cubicBezTo>
                  <a:cubicBezTo>
                    <a:pt x="1728" y="513"/>
                    <a:pt x="1736" y="512"/>
                    <a:pt x="1743" y="512"/>
                  </a:cubicBezTo>
                  <a:cubicBezTo>
                    <a:pt x="1759" y="512"/>
                    <a:pt x="1774" y="520"/>
                    <a:pt x="1782" y="534"/>
                  </a:cubicBezTo>
                  <a:cubicBezTo>
                    <a:pt x="1820" y="599"/>
                    <a:pt x="1820" y="599"/>
                    <a:pt x="1820" y="599"/>
                  </a:cubicBezTo>
                  <a:cubicBezTo>
                    <a:pt x="1820" y="599"/>
                    <a:pt x="1821" y="598"/>
                    <a:pt x="1822" y="598"/>
                  </a:cubicBezTo>
                  <a:cubicBezTo>
                    <a:pt x="1823" y="597"/>
                    <a:pt x="1824" y="597"/>
                    <a:pt x="1825" y="596"/>
                  </a:cubicBezTo>
                  <a:cubicBezTo>
                    <a:pt x="1787" y="531"/>
                    <a:pt x="1787" y="531"/>
                    <a:pt x="1787" y="531"/>
                  </a:cubicBezTo>
                  <a:cubicBezTo>
                    <a:pt x="1778" y="515"/>
                    <a:pt x="1761" y="506"/>
                    <a:pt x="1743" y="506"/>
                  </a:cubicBezTo>
                  <a:moveTo>
                    <a:pt x="1439" y="433"/>
                  </a:moveTo>
                  <a:cubicBezTo>
                    <a:pt x="1438" y="434"/>
                    <a:pt x="1437" y="435"/>
                    <a:pt x="1436" y="436"/>
                  </a:cubicBezTo>
                  <a:cubicBezTo>
                    <a:pt x="1435" y="436"/>
                    <a:pt x="1435" y="436"/>
                    <a:pt x="1434" y="436"/>
                  </a:cubicBezTo>
                  <a:cubicBezTo>
                    <a:pt x="1538" y="616"/>
                    <a:pt x="1538" y="616"/>
                    <a:pt x="1538" y="616"/>
                  </a:cubicBezTo>
                  <a:cubicBezTo>
                    <a:pt x="1433" y="677"/>
                    <a:pt x="1433" y="677"/>
                    <a:pt x="1433" y="677"/>
                  </a:cubicBezTo>
                  <a:cubicBezTo>
                    <a:pt x="1417" y="686"/>
                    <a:pt x="1408" y="703"/>
                    <a:pt x="1408" y="721"/>
                  </a:cubicBezTo>
                  <a:cubicBezTo>
                    <a:pt x="1408" y="729"/>
                    <a:pt x="1410" y="738"/>
                    <a:pt x="1414" y="745"/>
                  </a:cubicBezTo>
                  <a:cubicBezTo>
                    <a:pt x="1459" y="822"/>
                    <a:pt x="1459" y="822"/>
                    <a:pt x="1459" y="822"/>
                  </a:cubicBezTo>
                  <a:cubicBezTo>
                    <a:pt x="1464" y="819"/>
                    <a:pt x="1464" y="819"/>
                    <a:pt x="1464" y="819"/>
                  </a:cubicBezTo>
                  <a:cubicBezTo>
                    <a:pt x="1420" y="742"/>
                    <a:pt x="1420" y="742"/>
                    <a:pt x="1420" y="742"/>
                  </a:cubicBezTo>
                  <a:cubicBezTo>
                    <a:pt x="1416" y="736"/>
                    <a:pt x="1414" y="728"/>
                    <a:pt x="1414" y="721"/>
                  </a:cubicBezTo>
                  <a:cubicBezTo>
                    <a:pt x="1414" y="705"/>
                    <a:pt x="1422" y="690"/>
                    <a:pt x="1436" y="682"/>
                  </a:cubicBezTo>
                  <a:cubicBezTo>
                    <a:pt x="1541" y="621"/>
                    <a:pt x="1541" y="621"/>
                    <a:pt x="1541" y="621"/>
                  </a:cubicBezTo>
                  <a:cubicBezTo>
                    <a:pt x="1543" y="624"/>
                    <a:pt x="1543" y="624"/>
                    <a:pt x="1543" y="624"/>
                  </a:cubicBezTo>
                  <a:cubicBezTo>
                    <a:pt x="1546" y="617"/>
                    <a:pt x="1552" y="611"/>
                    <a:pt x="1559" y="607"/>
                  </a:cubicBezTo>
                  <a:cubicBezTo>
                    <a:pt x="1583" y="593"/>
                    <a:pt x="1583" y="593"/>
                    <a:pt x="1583" y="593"/>
                  </a:cubicBezTo>
                  <a:cubicBezTo>
                    <a:pt x="1583" y="592"/>
                    <a:pt x="1583" y="591"/>
                    <a:pt x="1583" y="590"/>
                  </a:cubicBezTo>
                  <a:cubicBezTo>
                    <a:pt x="1543" y="613"/>
                    <a:pt x="1543" y="613"/>
                    <a:pt x="1543" y="613"/>
                  </a:cubicBezTo>
                  <a:cubicBezTo>
                    <a:pt x="1439" y="433"/>
                    <a:pt x="1439" y="433"/>
                    <a:pt x="1439" y="433"/>
                  </a:cubicBezTo>
                  <a:moveTo>
                    <a:pt x="1354" y="285"/>
                  </a:moveTo>
                  <a:cubicBezTo>
                    <a:pt x="1349" y="288"/>
                    <a:pt x="1349" y="288"/>
                    <a:pt x="1349" y="288"/>
                  </a:cubicBezTo>
                  <a:cubicBezTo>
                    <a:pt x="1416" y="404"/>
                    <a:pt x="1416" y="404"/>
                    <a:pt x="1416" y="404"/>
                  </a:cubicBezTo>
                  <a:cubicBezTo>
                    <a:pt x="1421" y="401"/>
                    <a:pt x="1421" y="401"/>
                    <a:pt x="1421" y="401"/>
                  </a:cubicBezTo>
                  <a:cubicBezTo>
                    <a:pt x="1354" y="285"/>
                    <a:pt x="1354" y="285"/>
                    <a:pt x="1354" y="285"/>
                  </a:cubicBezTo>
                  <a:moveTo>
                    <a:pt x="1648" y="0"/>
                  </a:moveTo>
                  <a:cubicBezTo>
                    <a:pt x="1648" y="0"/>
                    <a:pt x="1647" y="0"/>
                    <a:pt x="1647" y="0"/>
                  </a:cubicBezTo>
                  <a:cubicBezTo>
                    <a:pt x="1647" y="0"/>
                    <a:pt x="1647" y="0"/>
                    <a:pt x="1647" y="0"/>
                  </a:cubicBezTo>
                  <a:cubicBezTo>
                    <a:pt x="1465" y="105"/>
                    <a:pt x="1465" y="105"/>
                    <a:pt x="1465" y="105"/>
                  </a:cubicBezTo>
                  <a:cubicBezTo>
                    <a:pt x="1460" y="108"/>
                    <a:pt x="1460" y="108"/>
                    <a:pt x="1460" y="108"/>
                  </a:cubicBezTo>
                  <a:cubicBezTo>
                    <a:pt x="1342" y="176"/>
                    <a:pt x="1342" y="176"/>
                    <a:pt x="1342" y="176"/>
                  </a:cubicBezTo>
                  <a:cubicBezTo>
                    <a:pt x="1326" y="185"/>
                    <a:pt x="1317" y="202"/>
                    <a:pt x="1317" y="219"/>
                  </a:cubicBezTo>
                  <a:cubicBezTo>
                    <a:pt x="1317" y="228"/>
                    <a:pt x="1319" y="237"/>
                    <a:pt x="1324" y="244"/>
                  </a:cubicBezTo>
                  <a:cubicBezTo>
                    <a:pt x="1346" y="283"/>
                    <a:pt x="1346" y="283"/>
                    <a:pt x="1346" y="283"/>
                  </a:cubicBezTo>
                  <a:cubicBezTo>
                    <a:pt x="1351" y="280"/>
                    <a:pt x="1351" y="280"/>
                    <a:pt x="1351" y="280"/>
                  </a:cubicBezTo>
                  <a:cubicBezTo>
                    <a:pt x="1329" y="241"/>
                    <a:pt x="1329" y="241"/>
                    <a:pt x="1329" y="241"/>
                  </a:cubicBezTo>
                  <a:cubicBezTo>
                    <a:pt x="1325" y="234"/>
                    <a:pt x="1323" y="227"/>
                    <a:pt x="1323" y="219"/>
                  </a:cubicBezTo>
                  <a:cubicBezTo>
                    <a:pt x="1323" y="204"/>
                    <a:pt x="1331" y="189"/>
                    <a:pt x="1345" y="181"/>
                  </a:cubicBezTo>
                  <a:cubicBezTo>
                    <a:pt x="1463" y="113"/>
                    <a:pt x="1463" y="113"/>
                    <a:pt x="1463" y="113"/>
                  </a:cubicBezTo>
                  <a:cubicBezTo>
                    <a:pt x="1468" y="110"/>
                    <a:pt x="1468" y="110"/>
                    <a:pt x="1468" y="110"/>
                  </a:cubicBezTo>
                  <a:cubicBezTo>
                    <a:pt x="1650" y="5"/>
                    <a:pt x="1650" y="5"/>
                    <a:pt x="1650" y="5"/>
                  </a:cubicBezTo>
                  <a:cubicBezTo>
                    <a:pt x="1651" y="4"/>
                    <a:pt x="1652" y="3"/>
                    <a:pt x="1651" y="1"/>
                  </a:cubicBezTo>
                  <a:cubicBezTo>
                    <a:pt x="1650" y="0"/>
                    <a:pt x="1649" y="0"/>
                    <a:pt x="164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330644A-DD42-459C-B9F1-6108BBFB8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8352" y="6756109"/>
              <a:ext cx="4552400" cy="5923824"/>
            </a:xfrm>
            <a:custGeom>
              <a:avLst/>
              <a:gdLst>
                <a:gd name="T0" fmla="*/ 207 w 1203"/>
                <a:gd name="T1" fmla="*/ 1570 h 1572"/>
                <a:gd name="T2" fmla="*/ 240 w 1203"/>
                <a:gd name="T3" fmla="*/ 1554 h 1572"/>
                <a:gd name="T4" fmla="*/ 946 w 1203"/>
                <a:gd name="T5" fmla="*/ 753 h 1572"/>
                <a:gd name="T6" fmla="*/ 946 w 1203"/>
                <a:gd name="T7" fmla="*/ 753 h 1572"/>
                <a:gd name="T8" fmla="*/ 954 w 1203"/>
                <a:gd name="T9" fmla="*/ 755 h 1572"/>
                <a:gd name="T10" fmla="*/ 314 w 1203"/>
                <a:gd name="T11" fmla="*/ 697 h 1572"/>
                <a:gd name="T12" fmla="*/ 25 w 1203"/>
                <a:gd name="T13" fmla="*/ 856 h 1572"/>
                <a:gd name="T14" fmla="*/ 41 w 1203"/>
                <a:gd name="T15" fmla="*/ 984 h 1572"/>
                <a:gd name="T16" fmla="*/ 318 w 1203"/>
                <a:gd name="T17" fmla="*/ 1476 h 1572"/>
                <a:gd name="T18" fmla="*/ 268 w 1203"/>
                <a:gd name="T19" fmla="*/ 1535 h 1572"/>
                <a:gd name="T20" fmla="*/ 324 w 1203"/>
                <a:gd name="T21" fmla="*/ 1476 h 1572"/>
                <a:gd name="T22" fmla="*/ 138 w 1203"/>
                <a:gd name="T23" fmla="*/ 1142 h 1572"/>
                <a:gd name="T24" fmla="*/ 49 w 1203"/>
                <a:gd name="T25" fmla="*/ 986 h 1572"/>
                <a:gd name="T26" fmla="*/ 6 w 1203"/>
                <a:gd name="T27" fmla="*/ 899 h 1572"/>
                <a:gd name="T28" fmla="*/ 314 w 1203"/>
                <a:gd name="T29" fmla="*/ 703 h 1572"/>
                <a:gd name="T30" fmla="*/ 429 w 1203"/>
                <a:gd name="T31" fmla="*/ 807 h 1572"/>
                <a:gd name="T32" fmla="*/ 515 w 1203"/>
                <a:gd name="T33" fmla="*/ 765 h 1572"/>
                <a:gd name="T34" fmla="*/ 429 w 1203"/>
                <a:gd name="T35" fmla="*/ 801 h 1572"/>
                <a:gd name="T36" fmla="*/ 314 w 1203"/>
                <a:gd name="T37" fmla="*/ 697 h 1572"/>
                <a:gd name="T38" fmla="*/ 1192 w 1203"/>
                <a:gd name="T39" fmla="*/ 560 h 1572"/>
                <a:gd name="T40" fmla="*/ 1108 w 1203"/>
                <a:gd name="T41" fmla="*/ 659 h 1572"/>
                <a:gd name="T42" fmla="*/ 1031 w 1203"/>
                <a:gd name="T43" fmla="*/ 711 h 1572"/>
                <a:gd name="T44" fmla="*/ 1178 w 1203"/>
                <a:gd name="T45" fmla="*/ 626 h 1572"/>
                <a:gd name="T46" fmla="*/ 1191 w 1203"/>
                <a:gd name="T47" fmla="*/ 548 h 1572"/>
                <a:gd name="T48" fmla="*/ 638 w 1203"/>
                <a:gd name="T49" fmla="*/ 528 h 1572"/>
                <a:gd name="T50" fmla="*/ 587 w 1203"/>
                <a:gd name="T51" fmla="*/ 717 h 1572"/>
                <a:gd name="T52" fmla="*/ 590 w 1203"/>
                <a:gd name="T53" fmla="*/ 722 h 1572"/>
                <a:gd name="T54" fmla="*/ 791 w 1203"/>
                <a:gd name="T55" fmla="*/ 792 h 1572"/>
                <a:gd name="T56" fmla="*/ 859 w 1203"/>
                <a:gd name="T57" fmla="*/ 810 h 1572"/>
                <a:gd name="T58" fmla="*/ 918 w 1203"/>
                <a:gd name="T59" fmla="*/ 769 h 1572"/>
                <a:gd name="T60" fmla="*/ 796 w 1203"/>
                <a:gd name="T61" fmla="*/ 789 h 1572"/>
                <a:gd name="T62" fmla="*/ 719 w 1203"/>
                <a:gd name="T63" fmla="*/ 641 h 1572"/>
                <a:gd name="T64" fmla="*/ 638 w 1203"/>
                <a:gd name="T65" fmla="*/ 510 h 1572"/>
                <a:gd name="T66" fmla="*/ 758 w 1203"/>
                <a:gd name="T67" fmla="*/ 408 h 1572"/>
                <a:gd name="T68" fmla="*/ 633 w 1203"/>
                <a:gd name="T69" fmla="*/ 490 h 1572"/>
                <a:gd name="T70" fmla="*/ 737 w 1203"/>
                <a:gd name="T71" fmla="*/ 420 h 1572"/>
                <a:gd name="T72" fmla="*/ 844 w 1203"/>
                <a:gd name="T73" fmla="*/ 518 h 1572"/>
                <a:gd name="T74" fmla="*/ 725 w 1203"/>
                <a:gd name="T75" fmla="*/ 637 h 1572"/>
                <a:gd name="T76" fmla="*/ 856 w 1203"/>
                <a:gd name="T77" fmla="*/ 540 h 1572"/>
                <a:gd name="T78" fmla="*/ 758 w 1203"/>
                <a:gd name="T79" fmla="*/ 408 h 1572"/>
                <a:gd name="T80" fmla="*/ 869 w 1203"/>
                <a:gd name="T81" fmla="*/ 3 h 1572"/>
                <a:gd name="T82" fmla="*/ 1183 w 1203"/>
                <a:gd name="T83" fmla="*/ 546 h 1572"/>
                <a:gd name="T84" fmla="*/ 1147 w 1203"/>
                <a:gd name="T85" fmla="*/ 471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3" h="1572">
                  <a:moveTo>
                    <a:pt x="237" y="1549"/>
                  </a:moveTo>
                  <a:cubicBezTo>
                    <a:pt x="208" y="1566"/>
                    <a:pt x="208" y="1566"/>
                    <a:pt x="208" y="1566"/>
                  </a:cubicBezTo>
                  <a:cubicBezTo>
                    <a:pt x="206" y="1567"/>
                    <a:pt x="206" y="1569"/>
                    <a:pt x="207" y="1570"/>
                  </a:cubicBezTo>
                  <a:cubicBezTo>
                    <a:pt x="207" y="1571"/>
                    <a:pt x="208" y="1572"/>
                    <a:pt x="209" y="1572"/>
                  </a:cubicBezTo>
                  <a:cubicBezTo>
                    <a:pt x="210" y="1572"/>
                    <a:pt x="210" y="1571"/>
                    <a:pt x="211" y="1571"/>
                  </a:cubicBezTo>
                  <a:cubicBezTo>
                    <a:pt x="240" y="1554"/>
                    <a:pt x="240" y="1554"/>
                    <a:pt x="240" y="1554"/>
                  </a:cubicBezTo>
                  <a:cubicBezTo>
                    <a:pt x="240" y="1553"/>
                    <a:pt x="239" y="1552"/>
                    <a:pt x="239" y="1552"/>
                  </a:cubicBezTo>
                  <a:cubicBezTo>
                    <a:pt x="238" y="1551"/>
                    <a:pt x="238" y="1550"/>
                    <a:pt x="237" y="1549"/>
                  </a:cubicBezTo>
                  <a:moveTo>
                    <a:pt x="946" y="753"/>
                  </a:move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cubicBezTo>
                    <a:pt x="946" y="753"/>
                    <a:pt x="946" y="753"/>
                    <a:pt x="946" y="753"/>
                  </a:cubicBezTo>
                  <a:moveTo>
                    <a:pt x="1023" y="709"/>
                  </a:moveTo>
                  <a:cubicBezTo>
                    <a:pt x="951" y="750"/>
                    <a:pt x="951" y="750"/>
                    <a:pt x="951" y="750"/>
                  </a:cubicBezTo>
                  <a:cubicBezTo>
                    <a:pt x="954" y="755"/>
                    <a:pt x="954" y="755"/>
                    <a:pt x="954" y="755"/>
                  </a:cubicBezTo>
                  <a:cubicBezTo>
                    <a:pt x="1026" y="714"/>
                    <a:pt x="1026" y="714"/>
                    <a:pt x="1026" y="714"/>
                  </a:cubicBezTo>
                  <a:cubicBezTo>
                    <a:pt x="1023" y="709"/>
                    <a:pt x="1023" y="709"/>
                    <a:pt x="1023" y="709"/>
                  </a:cubicBezTo>
                  <a:moveTo>
                    <a:pt x="314" y="697"/>
                  </a:moveTo>
                  <a:cubicBezTo>
                    <a:pt x="314" y="697"/>
                    <a:pt x="314" y="697"/>
                    <a:pt x="314" y="697"/>
                  </a:cubicBezTo>
                  <a:cubicBezTo>
                    <a:pt x="305" y="697"/>
                    <a:pt x="297" y="699"/>
                    <a:pt x="289" y="703"/>
                  </a:cubicBezTo>
                  <a:cubicBezTo>
                    <a:pt x="25" y="856"/>
                    <a:pt x="25" y="856"/>
                    <a:pt x="25" y="856"/>
                  </a:cubicBezTo>
                  <a:cubicBezTo>
                    <a:pt x="9" y="865"/>
                    <a:pt x="0" y="882"/>
                    <a:pt x="0" y="899"/>
                  </a:cubicBezTo>
                  <a:cubicBezTo>
                    <a:pt x="0" y="908"/>
                    <a:pt x="2" y="916"/>
                    <a:pt x="7" y="924"/>
                  </a:cubicBezTo>
                  <a:cubicBezTo>
                    <a:pt x="41" y="984"/>
                    <a:pt x="41" y="984"/>
                    <a:pt x="41" y="984"/>
                  </a:cubicBezTo>
                  <a:cubicBezTo>
                    <a:pt x="44" y="989"/>
                    <a:pt x="44" y="989"/>
                    <a:pt x="44" y="989"/>
                  </a:cubicBezTo>
                  <a:cubicBezTo>
                    <a:pt x="313" y="1455"/>
                    <a:pt x="313" y="1455"/>
                    <a:pt x="313" y="1455"/>
                  </a:cubicBezTo>
                  <a:cubicBezTo>
                    <a:pt x="317" y="1461"/>
                    <a:pt x="318" y="1469"/>
                    <a:pt x="318" y="1476"/>
                  </a:cubicBezTo>
                  <a:cubicBezTo>
                    <a:pt x="318" y="1492"/>
                    <a:pt x="311" y="1507"/>
                    <a:pt x="296" y="1515"/>
                  </a:cubicBezTo>
                  <a:cubicBezTo>
                    <a:pt x="266" y="1532"/>
                    <a:pt x="266" y="1532"/>
                    <a:pt x="266" y="1532"/>
                  </a:cubicBezTo>
                  <a:cubicBezTo>
                    <a:pt x="266" y="1533"/>
                    <a:pt x="267" y="1534"/>
                    <a:pt x="268" y="1535"/>
                  </a:cubicBezTo>
                  <a:cubicBezTo>
                    <a:pt x="268" y="1536"/>
                    <a:pt x="268" y="1537"/>
                    <a:pt x="269" y="1538"/>
                  </a:cubicBezTo>
                  <a:cubicBezTo>
                    <a:pt x="299" y="1520"/>
                    <a:pt x="299" y="1520"/>
                    <a:pt x="299" y="1520"/>
                  </a:cubicBezTo>
                  <a:cubicBezTo>
                    <a:pt x="315" y="1511"/>
                    <a:pt x="324" y="1494"/>
                    <a:pt x="324" y="1476"/>
                  </a:cubicBezTo>
                  <a:cubicBezTo>
                    <a:pt x="324" y="1468"/>
                    <a:pt x="322" y="1459"/>
                    <a:pt x="318" y="1452"/>
                  </a:cubicBezTo>
                  <a:cubicBezTo>
                    <a:pt x="139" y="1142"/>
                    <a:pt x="139" y="1142"/>
                    <a:pt x="139" y="1142"/>
                  </a:cubicBezTo>
                  <a:cubicBezTo>
                    <a:pt x="139" y="1142"/>
                    <a:pt x="139" y="1142"/>
                    <a:pt x="138" y="1142"/>
                  </a:cubicBezTo>
                  <a:cubicBezTo>
                    <a:pt x="137" y="1142"/>
                    <a:pt x="136" y="1141"/>
                    <a:pt x="136" y="1140"/>
                  </a:cubicBezTo>
                  <a:cubicBezTo>
                    <a:pt x="135" y="1139"/>
                    <a:pt x="135" y="1138"/>
                    <a:pt x="136" y="1137"/>
                  </a:cubicBezTo>
                  <a:cubicBezTo>
                    <a:pt x="49" y="986"/>
                    <a:pt x="49" y="986"/>
                    <a:pt x="49" y="986"/>
                  </a:cubicBezTo>
                  <a:cubicBezTo>
                    <a:pt x="46" y="981"/>
                    <a:pt x="46" y="981"/>
                    <a:pt x="46" y="981"/>
                  </a:cubicBezTo>
                  <a:cubicBezTo>
                    <a:pt x="12" y="921"/>
                    <a:pt x="12" y="921"/>
                    <a:pt x="12" y="921"/>
                  </a:cubicBezTo>
                  <a:cubicBezTo>
                    <a:pt x="8" y="914"/>
                    <a:pt x="6" y="907"/>
                    <a:pt x="6" y="899"/>
                  </a:cubicBezTo>
                  <a:cubicBezTo>
                    <a:pt x="6" y="884"/>
                    <a:pt x="14" y="869"/>
                    <a:pt x="28" y="861"/>
                  </a:cubicBezTo>
                  <a:cubicBezTo>
                    <a:pt x="292" y="709"/>
                    <a:pt x="292" y="709"/>
                    <a:pt x="292" y="709"/>
                  </a:cubicBezTo>
                  <a:cubicBezTo>
                    <a:pt x="299" y="705"/>
                    <a:pt x="306" y="703"/>
                    <a:pt x="314" y="703"/>
                  </a:cubicBezTo>
                  <a:cubicBezTo>
                    <a:pt x="329" y="703"/>
                    <a:pt x="344" y="711"/>
                    <a:pt x="352" y="725"/>
                  </a:cubicBezTo>
                  <a:cubicBezTo>
                    <a:pt x="385" y="782"/>
                    <a:pt x="385" y="782"/>
                    <a:pt x="385" y="782"/>
                  </a:cubicBezTo>
                  <a:cubicBezTo>
                    <a:pt x="395" y="798"/>
                    <a:pt x="412" y="807"/>
                    <a:pt x="429" y="807"/>
                  </a:cubicBezTo>
                  <a:cubicBezTo>
                    <a:pt x="429" y="807"/>
                    <a:pt x="429" y="807"/>
                    <a:pt x="429" y="807"/>
                  </a:cubicBezTo>
                  <a:cubicBezTo>
                    <a:pt x="437" y="807"/>
                    <a:pt x="446" y="805"/>
                    <a:pt x="454" y="801"/>
                  </a:cubicBezTo>
                  <a:cubicBezTo>
                    <a:pt x="515" y="765"/>
                    <a:pt x="515" y="765"/>
                    <a:pt x="515" y="765"/>
                  </a:cubicBezTo>
                  <a:cubicBezTo>
                    <a:pt x="512" y="760"/>
                    <a:pt x="512" y="760"/>
                    <a:pt x="512" y="760"/>
                  </a:cubicBezTo>
                  <a:cubicBezTo>
                    <a:pt x="451" y="795"/>
                    <a:pt x="451" y="795"/>
                    <a:pt x="451" y="795"/>
                  </a:cubicBezTo>
                  <a:cubicBezTo>
                    <a:pt x="444" y="799"/>
                    <a:pt x="436" y="801"/>
                    <a:pt x="429" y="801"/>
                  </a:cubicBezTo>
                  <a:cubicBezTo>
                    <a:pt x="414" y="801"/>
                    <a:pt x="399" y="793"/>
                    <a:pt x="391" y="779"/>
                  </a:cubicBezTo>
                  <a:cubicBezTo>
                    <a:pt x="357" y="722"/>
                    <a:pt x="357" y="722"/>
                    <a:pt x="357" y="722"/>
                  </a:cubicBezTo>
                  <a:cubicBezTo>
                    <a:pt x="348" y="706"/>
                    <a:pt x="331" y="697"/>
                    <a:pt x="314" y="697"/>
                  </a:cubicBezTo>
                  <a:moveTo>
                    <a:pt x="1191" y="548"/>
                  </a:moveTo>
                  <a:cubicBezTo>
                    <a:pt x="1186" y="551"/>
                    <a:pt x="1186" y="551"/>
                    <a:pt x="1186" y="551"/>
                  </a:cubicBezTo>
                  <a:cubicBezTo>
                    <a:pt x="1192" y="560"/>
                    <a:pt x="1192" y="560"/>
                    <a:pt x="1192" y="560"/>
                  </a:cubicBezTo>
                  <a:cubicBezTo>
                    <a:pt x="1195" y="567"/>
                    <a:pt x="1197" y="575"/>
                    <a:pt x="1197" y="582"/>
                  </a:cubicBezTo>
                  <a:cubicBezTo>
                    <a:pt x="1197" y="598"/>
                    <a:pt x="1189" y="613"/>
                    <a:pt x="1175" y="621"/>
                  </a:cubicBezTo>
                  <a:cubicBezTo>
                    <a:pt x="1108" y="659"/>
                    <a:pt x="1108" y="659"/>
                    <a:pt x="1108" y="659"/>
                  </a:cubicBezTo>
                  <a:cubicBezTo>
                    <a:pt x="1103" y="662"/>
                    <a:pt x="1103" y="662"/>
                    <a:pt x="1103" y="662"/>
                  </a:cubicBezTo>
                  <a:cubicBezTo>
                    <a:pt x="1028" y="706"/>
                    <a:pt x="1028" y="706"/>
                    <a:pt x="1028" y="706"/>
                  </a:cubicBezTo>
                  <a:cubicBezTo>
                    <a:pt x="1031" y="711"/>
                    <a:pt x="1031" y="711"/>
                    <a:pt x="1031" y="711"/>
                  </a:cubicBezTo>
                  <a:cubicBezTo>
                    <a:pt x="1106" y="668"/>
                    <a:pt x="1106" y="668"/>
                    <a:pt x="1106" y="668"/>
                  </a:cubicBezTo>
                  <a:cubicBezTo>
                    <a:pt x="1111" y="665"/>
                    <a:pt x="1111" y="665"/>
                    <a:pt x="1111" y="665"/>
                  </a:cubicBezTo>
                  <a:cubicBezTo>
                    <a:pt x="1178" y="626"/>
                    <a:pt x="1178" y="626"/>
                    <a:pt x="1178" y="626"/>
                  </a:cubicBezTo>
                  <a:cubicBezTo>
                    <a:pt x="1194" y="617"/>
                    <a:pt x="1203" y="600"/>
                    <a:pt x="1203" y="582"/>
                  </a:cubicBezTo>
                  <a:cubicBezTo>
                    <a:pt x="1203" y="574"/>
                    <a:pt x="1201" y="565"/>
                    <a:pt x="1197" y="557"/>
                  </a:cubicBezTo>
                  <a:cubicBezTo>
                    <a:pt x="1191" y="548"/>
                    <a:pt x="1191" y="548"/>
                    <a:pt x="1191" y="548"/>
                  </a:cubicBezTo>
                  <a:moveTo>
                    <a:pt x="632" y="499"/>
                  </a:moveTo>
                  <a:cubicBezTo>
                    <a:pt x="632" y="500"/>
                    <a:pt x="632" y="501"/>
                    <a:pt x="632" y="503"/>
                  </a:cubicBezTo>
                  <a:cubicBezTo>
                    <a:pt x="632" y="511"/>
                    <a:pt x="634" y="520"/>
                    <a:pt x="638" y="528"/>
                  </a:cubicBezTo>
                  <a:cubicBezTo>
                    <a:pt x="707" y="647"/>
                    <a:pt x="707" y="647"/>
                    <a:pt x="707" y="647"/>
                  </a:cubicBezTo>
                  <a:cubicBezTo>
                    <a:pt x="593" y="714"/>
                    <a:pt x="593" y="714"/>
                    <a:pt x="593" y="714"/>
                  </a:cubicBezTo>
                  <a:cubicBezTo>
                    <a:pt x="587" y="717"/>
                    <a:pt x="587" y="717"/>
                    <a:pt x="587" y="71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521" y="762"/>
                    <a:pt x="521" y="762"/>
                    <a:pt x="521" y="762"/>
                  </a:cubicBezTo>
                  <a:cubicBezTo>
                    <a:pt x="590" y="722"/>
                    <a:pt x="590" y="722"/>
                    <a:pt x="590" y="722"/>
                  </a:cubicBezTo>
                  <a:cubicBezTo>
                    <a:pt x="596" y="719"/>
                    <a:pt x="596" y="719"/>
                    <a:pt x="596" y="719"/>
                  </a:cubicBezTo>
                  <a:cubicBezTo>
                    <a:pt x="710" y="653"/>
                    <a:pt x="710" y="653"/>
                    <a:pt x="710" y="653"/>
                  </a:cubicBezTo>
                  <a:cubicBezTo>
                    <a:pt x="791" y="792"/>
                    <a:pt x="791" y="792"/>
                    <a:pt x="791" y="792"/>
                  </a:cubicBezTo>
                  <a:cubicBezTo>
                    <a:pt x="800" y="808"/>
                    <a:pt x="817" y="817"/>
                    <a:pt x="834" y="817"/>
                  </a:cubicBezTo>
                  <a:cubicBezTo>
                    <a:pt x="834" y="817"/>
                    <a:pt x="834" y="817"/>
                    <a:pt x="834" y="817"/>
                  </a:cubicBezTo>
                  <a:cubicBezTo>
                    <a:pt x="843" y="817"/>
                    <a:pt x="851" y="815"/>
                    <a:pt x="859" y="810"/>
                  </a:cubicBezTo>
                  <a:cubicBezTo>
                    <a:pt x="921" y="774"/>
                    <a:pt x="921" y="774"/>
                    <a:pt x="921" y="774"/>
                  </a:cubicBezTo>
                  <a:cubicBezTo>
                    <a:pt x="920" y="774"/>
                    <a:pt x="920" y="774"/>
                    <a:pt x="920" y="773"/>
                  </a:cubicBezTo>
                  <a:cubicBezTo>
                    <a:pt x="919" y="772"/>
                    <a:pt x="919" y="770"/>
                    <a:pt x="918" y="769"/>
                  </a:cubicBezTo>
                  <a:cubicBezTo>
                    <a:pt x="856" y="805"/>
                    <a:pt x="856" y="805"/>
                    <a:pt x="856" y="805"/>
                  </a:cubicBezTo>
                  <a:cubicBezTo>
                    <a:pt x="849" y="809"/>
                    <a:pt x="842" y="811"/>
                    <a:pt x="834" y="811"/>
                  </a:cubicBezTo>
                  <a:cubicBezTo>
                    <a:pt x="819" y="811"/>
                    <a:pt x="804" y="803"/>
                    <a:pt x="796" y="789"/>
                  </a:cubicBezTo>
                  <a:cubicBezTo>
                    <a:pt x="716" y="650"/>
                    <a:pt x="716" y="650"/>
                    <a:pt x="716" y="650"/>
                  </a:cubicBezTo>
                  <a:cubicBezTo>
                    <a:pt x="726" y="644"/>
                    <a:pt x="726" y="644"/>
                    <a:pt x="726" y="644"/>
                  </a:cubicBezTo>
                  <a:cubicBezTo>
                    <a:pt x="723" y="643"/>
                    <a:pt x="721" y="642"/>
                    <a:pt x="719" y="641"/>
                  </a:cubicBezTo>
                  <a:cubicBezTo>
                    <a:pt x="713" y="644"/>
                    <a:pt x="713" y="644"/>
                    <a:pt x="713" y="644"/>
                  </a:cubicBezTo>
                  <a:cubicBezTo>
                    <a:pt x="644" y="525"/>
                    <a:pt x="644" y="525"/>
                    <a:pt x="644" y="525"/>
                  </a:cubicBezTo>
                  <a:cubicBezTo>
                    <a:pt x="641" y="520"/>
                    <a:pt x="639" y="515"/>
                    <a:pt x="638" y="510"/>
                  </a:cubicBezTo>
                  <a:cubicBezTo>
                    <a:pt x="632" y="499"/>
                    <a:pt x="632" y="499"/>
                    <a:pt x="632" y="499"/>
                  </a:cubicBezTo>
                  <a:moveTo>
                    <a:pt x="758" y="408"/>
                  </a:moveTo>
                  <a:cubicBezTo>
                    <a:pt x="758" y="408"/>
                    <a:pt x="758" y="408"/>
                    <a:pt x="758" y="408"/>
                  </a:cubicBezTo>
                  <a:cubicBezTo>
                    <a:pt x="750" y="408"/>
                    <a:pt x="741" y="410"/>
                    <a:pt x="734" y="415"/>
                  </a:cubicBezTo>
                  <a:cubicBezTo>
                    <a:pt x="657" y="459"/>
                    <a:pt x="657" y="459"/>
                    <a:pt x="657" y="459"/>
                  </a:cubicBezTo>
                  <a:cubicBezTo>
                    <a:pt x="645" y="466"/>
                    <a:pt x="637" y="477"/>
                    <a:pt x="633" y="490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0" y="484"/>
                    <a:pt x="647" y="472"/>
                    <a:pt x="660" y="464"/>
                  </a:cubicBezTo>
                  <a:cubicBezTo>
                    <a:pt x="737" y="420"/>
                    <a:pt x="737" y="420"/>
                    <a:pt x="737" y="420"/>
                  </a:cubicBezTo>
                  <a:cubicBezTo>
                    <a:pt x="743" y="416"/>
                    <a:pt x="751" y="414"/>
                    <a:pt x="758" y="414"/>
                  </a:cubicBezTo>
                  <a:cubicBezTo>
                    <a:pt x="774" y="414"/>
                    <a:pt x="789" y="422"/>
                    <a:pt x="797" y="436"/>
                  </a:cubicBezTo>
                  <a:cubicBezTo>
                    <a:pt x="844" y="518"/>
                    <a:pt x="844" y="518"/>
                    <a:pt x="844" y="518"/>
                  </a:cubicBezTo>
                  <a:cubicBezTo>
                    <a:pt x="848" y="525"/>
                    <a:pt x="850" y="532"/>
                    <a:pt x="850" y="540"/>
                  </a:cubicBezTo>
                  <a:cubicBezTo>
                    <a:pt x="850" y="555"/>
                    <a:pt x="842" y="570"/>
                    <a:pt x="828" y="578"/>
                  </a:cubicBezTo>
                  <a:cubicBezTo>
                    <a:pt x="725" y="637"/>
                    <a:pt x="725" y="637"/>
                    <a:pt x="725" y="637"/>
                  </a:cubicBezTo>
                  <a:cubicBezTo>
                    <a:pt x="728" y="638"/>
                    <a:pt x="730" y="639"/>
                    <a:pt x="733" y="640"/>
                  </a:cubicBezTo>
                  <a:cubicBezTo>
                    <a:pt x="831" y="583"/>
                    <a:pt x="831" y="583"/>
                    <a:pt x="831" y="583"/>
                  </a:cubicBezTo>
                  <a:cubicBezTo>
                    <a:pt x="847" y="574"/>
                    <a:pt x="856" y="557"/>
                    <a:pt x="856" y="540"/>
                  </a:cubicBezTo>
                  <a:cubicBezTo>
                    <a:pt x="856" y="531"/>
                    <a:pt x="854" y="523"/>
                    <a:pt x="849" y="515"/>
                  </a:cubicBezTo>
                  <a:cubicBezTo>
                    <a:pt x="802" y="433"/>
                    <a:pt x="802" y="433"/>
                    <a:pt x="802" y="433"/>
                  </a:cubicBezTo>
                  <a:cubicBezTo>
                    <a:pt x="793" y="417"/>
                    <a:pt x="776" y="408"/>
                    <a:pt x="758" y="408"/>
                  </a:cubicBezTo>
                  <a:moveTo>
                    <a:pt x="874" y="0"/>
                  </a:moveTo>
                  <a:cubicBezTo>
                    <a:pt x="873" y="0"/>
                    <a:pt x="873" y="1"/>
                    <a:pt x="872" y="2"/>
                  </a:cubicBezTo>
                  <a:cubicBezTo>
                    <a:pt x="871" y="2"/>
                    <a:pt x="870" y="2"/>
                    <a:pt x="869" y="3"/>
                  </a:cubicBezTo>
                  <a:cubicBezTo>
                    <a:pt x="1141" y="474"/>
                    <a:pt x="1141" y="474"/>
                    <a:pt x="1141" y="474"/>
                  </a:cubicBezTo>
                  <a:cubicBezTo>
                    <a:pt x="1144" y="479"/>
                    <a:pt x="1144" y="479"/>
                    <a:pt x="1144" y="479"/>
                  </a:cubicBezTo>
                  <a:cubicBezTo>
                    <a:pt x="1183" y="546"/>
                    <a:pt x="1183" y="546"/>
                    <a:pt x="1183" y="546"/>
                  </a:cubicBezTo>
                  <a:cubicBezTo>
                    <a:pt x="1188" y="543"/>
                    <a:pt x="1188" y="543"/>
                    <a:pt x="1188" y="543"/>
                  </a:cubicBezTo>
                  <a:cubicBezTo>
                    <a:pt x="1150" y="476"/>
                    <a:pt x="1150" y="476"/>
                    <a:pt x="1150" y="476"/>
                  </a:cubicBezTo>
                  <a:cubicBezTo>
                    <a:pt x="1147" y="471"/>
                    <a:pt x="1147" y="471"/>
                    <a:pt x="1147" y="471"/>
                  </a:cubicBezTo>
                  <a:cubicBezTo>
                    <a:pt x="874" y="0"/>
                    <a:pt x="874" y="0"/>
                    <a:pt x="8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A6FBD32-C159-4360-84AC-824762FC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3780" y="10644475"/>
              <a:ext cx="4725825" cy="3420576"/>
            </a:xfrm>
            <a:custGeom>
              <a:avLst/>
              <a:gdLst>
                <a:gd name="T0" fmla="*/ 748 w 1249"/>
                <a:gd name="T1" fmla="*/ 762 h 908"/>
                <a:gd name="T2" fmla="*/ 828 w 1249"/>
                <a:gd name="T3" fmla="*/ 906 h 908"/>
                <a:gd name="T4" fmla="*/ 832 w 1249"/>
                <a:gd name="T5" fmla="*/ 908 h 908"/>
                <a:gd name="T6" fmla="*/ 833 w 1249"/>
                <a:gd name="T7" fmla="*/ 903 h 908"/>
                <a:gd name="T8" fmla="*/ 660 w 1249"/>
                <a:gd name="T9" fmla="*/ 603 h 908"/>
                <a:gd name="T10" fmla="*/ 679 w 1249"/>
                <a:gd name="T11" fmla="*/ 649 h 908"/>
                <a:gd name="T12" fmla="*/ 729 w 1249"/>
                <a:gd name="T13" fmla="*/ 735 h 908"/>
                <a:gd name="T14" fmla="*/ 734 w 1249"/>
                <a:gd name="T15" fmla="*/ 732 h 908"/>
                <a:gd name="T16" fmla="*/ 685 w 1249"/>
                <a:gd name="T17" fmla="*/ 646 h 908"/>
                <a:gd name="T18" fmla="*/ 1245 w 1249"/>
                <a:gd name="T19" fmla="*/ 324 h 908"/>
                <a:gd name="T20" fmla="*/ 1056 w 1249"/>
                <a:gd name="T21" fmla="*/ 432 h 908"/>
                <a:gd name="T22" fmla="*/ 996 w 1249"/>
                <a:gd name="T23" fmla="*/ 416 h 908"/>
                <a:gd name="T24" fmla="*/ 941 w 1249"/>
                <a:gd name="T25" fmla="*/ 332 h 908"/>
                <a:gd name="T26" fmla="*/ 1034 w 1249"/>
                <a:gd name="T27" fmla="*/ 444 h 908"/>
                <a:gd name="T28" fmla="*/ 1059 w 1249"/>
                <a:gd name="T29" fmla="*/ 437 h 908"/>
                <a:gd name="T30" fmla="*/ 1248 w 1249"/>
                <a:gd name="T31" fmla="*/ 325 h 908"/>
                <a:gd name="T32" fmla="*/ 326 w 1249"/>
                <a:gd name="T33" fmla="*/ 297 h 908"/>
                <a:gd name="T34" fmla="*/ 146 w 1249"/>
                <a:gd name="T35" fmla="*/ 394 h 908"/>
                <a:gd name="T36" fmla="*/ 91 w 1249"/>
                <a:gd name="T37" fmla="*/ 343 h 908"/>
                <a:gd name="T38" fmla="*/ 102 w 1249"/>
                <a:gd name="T39" fmla="*/ 375 h 908"/>
                <a:gd name="T40" fmla="*/ 146 w 1249"/>
                <a:gd name="T41" fmla="*/ 400 h 908"/>
                <a:gd name="T42" fmla="*/ 329 w 1249"/>
                <a:gd name="T43" fmla="*/ 302 h 908"/>
                <a:gd name="T44" fmla="*/ 326 w 1249"/>
                <a:gd name="T45" fmla="*/ 297 h 908"/>
                <a:gd name="T46" fmla="*/ 918 w 1249"/>
                <a:gd name="T47" fmla="*/ 288 h 908"/>
                <a:gd name="T48" fmla="*/ 938 w 1249"/>
                <a:gd name="T49" fmla="*/ 327 h 908"/>
                <a:gd name="T50" fmla="*/ 921 w 1249"/>
                <a:gd name="T51" fmla="*/ 286 h 908"/>
                <a:gd name="T52" fmla="*/ 460 w 1249"/>
                <a:gd name="T53" fmla="*/ 270 h 908"/>
                <a:gd name="T54" fmla="*/ 657 w 1249"/>
                <a:gd name="T55" fmla="*/ 598 h 908"/>
                <a:gd name="T56" fmla="*/ 417 w 1249"/>
                <a:gd name="T57" fmla="*/ 244 h 908"/>
                <a:gd name="T58" fmla="*/ 356 w 1249"/>
                <a:gd name="T59" fmla="*/ 284 h 908"/>
                <a:gd name="T60" fmla="*/ 420 w 1249"/>
                <a:gd name="T61" fmla="*/ 249 h 908"/>
                <a:gd name="T62" fmla="*/ 16 w 1249"/>
                <a:gd name="T63" fmla="*/ 215 h 908"/>
                <a:gd name="T64" fmla="*/ 82 w 1249"/>
                <a:gd name="T65" fmla="*/ 341 h 908"/>
                <a:gd name="T66" fmla="*/ 16 w 1249"/>
                <a:gd name="T67" fmla="*/ 215 h 908"/>
                <a:gd name="T68" fmla="*/ 759 w 1249"/>
                <a:gd name="T69" fmla="*/ 55 h 908"/>
                <a:gd name="T70" fmla="*/ 660 w 1249"/>
                <a:gd name="T71" fmla="*/ 104 h 908"/>
                <a:gd name="T72" fmla="*/ 644 w 1249"/>
                <a:gd name="T73" fmla="*/ 113 h 908"/>
                <a:gd name="T74" fmla="*/ 657 w 1249"/>
                <a:gd name="T75" fmla="*/ 112 h 908"/>
                <a:gd name="T76" fmla="*/ 737 w 1249"/>
                <a:gd name="T77" fmla="*/ 67 h 908"/>
                <a:gd name="T78" fmla="*/ 797 w 1249"/>
                <a:gd name="T79" fmla="*/ 83 h 908"/>
                <a:gd name="T80" fmla="*/ 843 w 1249"/>
                <a:gd name="T81" fmla="*/ 162 h 908"/>
                <a:gd name="T82" fmla="*/ 901 w 1249"/>
                <a:gd name="T83" fmla="*/ 260 h 908"/>
                <a:gd name="T84" fmla="*/ 848 w 1249"/>
                <a:gd name="T85" fmla="*/ 159 h 908"/>
                <a:gd name="T86" fmla="*/ 802 w 1249"/>
                <a:gd name="T87" fmla="*/ 80 h 908"/>
                <a:gd name="T88" fmla="*/ 277 w 1249"/>
                <a:gd name="T89" fmla="*/ 0 h 908"/>
                <a:gd name="T90" fmla="*/ 25 w 1249"/>
                <a:gd name="T91" fmla="*/ 141 h 908"/>
                <a:gd name="T92" fmla="*/ 6 w 1249"/>
                <a:gd name="T93" fmla="*/ 209 h 908"/>
                <a:gd name="T94" fmla="*/ 13 w 1249"/>
                <a:gd name="T95" fmla="*/ 209 h 908"/>
                <a:gd name="T96" fmla="*/ 6 w 1249"/>
                <a:gd name="T97" fmla="*/ 185 h 908"/>
                <a:gd name="T98" fmla="*/ 261 w 1249"/>
                <a:gd name="T99" fmla="*/ 12 h 908"/>
                <a:gd name="T100" fmla="*/ 277 w 1249"/>
                <a:gd name="T101" fmla="*/ 0 h 908"/>
                <a:gd name="T102" fmla="*/ 287 w 1249"/>
                <a:gd name="T103" fmla="*/ 6 h 908"/>
                <a:gd name="T104" fmla="*/ 438 w 1249"/>
                <a:gd name="T105" fmla="*/ 232 h 908"/>
                <a:gd name="T106" fmla="*/ 425 w 1249"/>
                <a:gd name="T107" fmla="*/ 246 h 908"/>
                <a:gd name="T108" fmla="*/ 457 w 1249"/>
                <a:gd name="T109" fmla="*/ 265 h 908"/>
                <a:gd name="T110" fmla="*/ 447 w 1249"/>
                <a:gd name="T111" fmla="*/ 234 h 908"/>
                <a:gd name="T112" fmla="*/ 514 w 1249"/>
                <a:gd name="T113" fmla="*/ 195 h 908"/>
                <a:gd name="T114" fmla="*/ 639 w 1249"/>
                <a:gd name="T115" fmla="*/ 116 h 908"/>
                <a:gd name="T116" fmla="*/ 506 w 1249"/>
                <a:gd name="T117" fmla="*/ 193 h 908"/>
                <a:gd name="T118" fmla="*/ 326 w 1249"/>
                <a:gd name="T119" fmla="*/ 25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908">
                  <a:moveTo>
                    <a:pt x="750" y="760"/>
                  </a:moveTo>
                  <a:cubicBezTo>
                    <a:pt x="750" y="761"/>
                    <a:pt x="749" y="762"/>
                    <a:pt x="748" y="762"/>
                  </a:cubicBezTo>
                  <a:cubicBezTo>
                    <a:pt x="747" y="763"/>
                    <a:pt x="746" y="763"/>
                    <a:pt x="745" y="763"/>
                  </a:cubicBezTo>
                  <a:cubicBezTo>
                    <a:pt x="828" y="906"/>
                    <a:pt x="828" y="906"/>
                    <a:pt x="828" y="906"/>
                  </a:cubicBezTo>
                  <a:cubicBezTo>
                    <a:pt x="828" y="907"/>
                    <a:pt x="829" y="908"/>
                    <a:pt x="830" y="908"/>
                  </a:cubicBezTo>
                  <a:cubicBezTo>
                    <a:pt x="831" y="908"/>
                    <a:pt x="831" y="908"/>
                    <a:pt x="832" y="908"/>
                  </a:cubicBezTo>
                  <a:cubicBezTo>
                    <a:pt x="833" y="907"/>
                    <a:pt x="834" y="905"/>
                    <a:pt x="833" y="903"/>
                  </a:cubicBezTo>
                  <a:cubicBezTo>
                    <a:pt x="833" y="903"/>
                    <a:pt x="833" y="903"/>
                    <a:pt x="833" y="903"/>
                  </a:cubicBezTo>
                  <a:cubicBezTo>
                    <a:pt x="750" y="760"/>
                    <a:pt x="750" y="760"/>
                    <a:pt x="750" y="760"/>
                  </a:cubicBezTo>
                  <a:moveTo>
                    <a:pt x="660" y="603"/>
                  </a:moveTo>
                  <a:cubicBezTo>
                    <a:pt x="655" y="606"/>
                    <a:pt x="655" y="606"/>
                    <a:pt x="655" y="606"/>
                  </a:cubicBezTo>
                  <a:cubicBezTo>
                    <a:pt x="679" y="649"/>
                    <a:pt x="679" y="649"/>
                    <a:pt x="679" y="649"/>
                  </a:cubicBezTo>
                  <a:cubicBezTo>
                    <a:pt x="682" y="655"/>
                    <a:pt x="682" y="655"/>
                    <a:pt x="682" y="655"/>
                  </a:cubicBezTo>
                  <a:cubicBezTo>
                    <a:pt x="729" y="735"/>
                    <a:pt x="729" y="735"/>
                    <a:pt x="729" y="735"/>
                  </a:cubicBezTo>
                  <a:cubicBezTo>
                    <a:pt x="730" y="734"/>
                    <a:pt x="730" y="734"/>
                    <a:pt x="731" y="733"/>
                  </a:cubicBezTo>
                  <a:cubicBezTo>
                    <a:pt x="732" y="733"/>
                    <a:pt x="733" y="732"/>
                    <a:pt x="734" y="732"/>
                  </a:cubicBezTo>
                  <a:cubicBezTo>
                    <a:pt x="688" y="652"/>
                    <a:pt x="688" y="652"/>
                    <a:pt x="688" y="652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60" y="603"/>
                    <a:pt x="660" y="603"/>
                    <a:pt x="660" y="603"/>
                  </a:cubicBezTo>
                  <a:moveTo>
                    <a:pt x="1245" y="324"/>
                  </a:moveTo>
                  <a:cubicBezTo>
                    <a:pt x="1245" y="324"/>
                    <a:pt x="1244" y="324"/>
                    <a:pt x="1244" y="324"/>
                  </a:cubicBezTo>
                  <a:cubicBezTo>
                    <a:pt x="1056" y="432"/>
                    <a:pt x="1056" y="432"/>
                    <a:pt x="1056" y="432"/>
                  </a:cubicBezTo>
                  <a:cubicBezTo>
                    <a:pt x="1050" y="436"/>
                    <a:pt x="1042" y="438"/>
                    <a:pt x="1034" y="438"/>
                  </a:cubicBezTo>
                  <a:cubicBezTo>
                    <a:pt x="1019" y="438"/>
                    <a:pt x="1004" y="430"/>
                    <a:pt x="996" y="416"/>
                  </a:cubicBezTo>
                  <a:cubicBezTo>
                    <a:pt x="946" y="329"/>
                    <a:pt x="946" y="329"/>
                    <a:pt x="946" y="329"/>
                  </a:cubicBezTo>
                  <a:cubicBezTo>
                    <a:pt x="941" y="332"/>
                    <a:pt x="941" y="332"/>
                    <a:pt x="941" y="332"/>
                  </a:cubicBezTo>
                  <a:cubicBezTo>
                    <a:pt x="991" y="419"/>
                    <a:pt x="991" y="419"/>
                    <a:pt x="991" y="419"/>
                  </a:cubicBezTo>
                  <a:cubicBezTo>
                    <a:pt x="1000" y="435"/>
                    <a:pt x="1017" y="444"/>
                    <a:pt x="1034" y="444"/>
                  </a:cubicBezTo>
                  <a:cubicBezTo>
                    <a:pt x="1034" y="444"/>
                    <a:pt x="1034" y="444"/>
                    <a:pt x="1034" y="444"/>
                  </a:cubicBezTo>
                  <a:cubicBezTo>
                    <a:pt x="1043" y="444"/>
                    <a:pt x="1052" y="442"/>
                    <a:pt x="1059" y="437"/>
                  </a:cubicBezTo>
                  <a:cubicBezTo>
                    <a:pt x="1247" y="329"/>
                    <a:pt x="1247" y="329"/>
                    <a:pt x="1247" y="329"/>
                  </a:cubicBezTo>
                  <a:cubicBezTo>
                    <a:pt x="1248" y="328"/>
                    <a:pt x="1249" y="327"/>
                    <a:pt x="1248" y="325"/>
                  </a:cubicBezTo>
                  <a:cubicBezTo>
                    <a:pt x="1247" y="324"/>
                    <a:pt x="1246" y="324"/>
                    <a:pt x="1245" y="324"/>
                  </a:cubicBezTo>
                  <a:moveTo>
                    <a:pt x="326" y="297"/>
                  </a:moveTo>
                  <a:cubicBezTo>
                    <a:pt x="167" y="388"/>
                    <a:pt x="167" y="388"/>
                    <a:pt x="167" y="388"/>
                  </a:cubicBezTo>
                  <a:cubicBezTo>
                    <a:pt x="161" y="392"/>
                    <a:pt x="153" y="394"/>
                    <a:pt x="146" y="394"/>
                  </a:cubicBezTo>
                  <a:cubicBezTo>
                    <a:pt x="130" y="394"/>
                    <a:pt x="115" y="386"/>
                    <a:pt x="107" y="372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85" y="346"/>
                    <a:pt x="85" y="346"/>
                    <a:pt x="85" y="346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11" y="391"/>
                    <a:pt x="128" y="400"/>
                    <a:pt x="146" y="400"/>
                  </a:cubicBezTo>
                  <a:cubicBezTo>
                    <a:pt x="146" y="400"/>
                    <a:pt x="146" y="400"/>
                    <a:pt x="146" y="400"/>
                  </a:cubicBezTo>
                  <a:cubicBezTo>
                    <a:pt x="154" y="400"/>
                    <a:pt x="163" y="398"/>
                    <a:pt x="170" y="393"/>
                  </a:cubicBezTo>
                  <a:cubicBezTo>
                    <a:pt x="329" y="302"/>
                    <a:pt x="329" y="302"/>
                    <a:pt x="329" y="302"/>
                  </a:cubicBezTo>
                  <a:cubicBezTo>
                    <a:pt x="328" y="302"/>
                    <a:pt x="328" y="301"/>
                    <a:pt x="327" y="300"/>
                  </a:cubicBezTo>
                  <a:cubicBezTo>
                    <a:pt x="327" y="299"/>
                    <a:pt x="326" y="298"/>
                    <a:pt x="326" y="297"/>
                  </a:cubicBezTo>
                  <a:moveTo>
                    <a:pt x="921" y="286"/>
                  </a:moveTo>
                  <a:cubicBezTo>
                    <a:pt x="920" y="287"/>
                    <a:pt x="919" y="288"/>
                    <a:pt x="918" y="288"/>
                  </a:cubicBezTo>
                  <a:cubicBezTo>
                    <a:pt x="917" y="289"/>
                    <a:pt x="917" y="289"/>
                    <a:pt x="916" y="289"/>
                  </a:cubicBezTo>
                  <a:cubicBezTo>
                    <a:pt x="938" y="327"/>
                    <a:pt x="938" y="327"/>
                    <a:pt x="938" y="327"/>
                  </a:cubicBezTo>
                  <a:cubicBezTo>
                    <a:pt x="943" y="324"/>
                    <a:pt x="943" y="324"/>
                    <a:pt x="943" y="324"/>
                  </a:cubicBezTo>
                  <a:cubicBezTo>
                    <a:pt x="921" y="286"/>
                    <a:pt x="921" y="286"/>
                    <a:pt x="921" y="286"/>
                  </a:cubicBezTo>
                  <a:moveTo>
                    <a:pt x="466" y="267"/>
                  </a:moveTo>
                  <a:cubicBezTo>
                    <a:pt x="460" y="270"/>
                    <a:pt x="460" y="270"/>
                    <a:pt x="460" y="270"/>
                  </a:cubicBezTo>
                  <a:cubicBezTo>
                    <a:pt x="652" y="601"/>
                    <a:pt x="652" y="601"/>
                    <a:pt x="652" y="601"/>
                  </a:cubicBezTo>
                  <a:cubicBezTo>
                    <a:pt x="657" y="598"/>
                    <a:pt x="657" y="598"/>
                    <a:pt x="657" y="598"/>
                  </a:cubicBezTo>
                  <a:cubicBezTo>
                    <a:pt x="466" y="267"/>
                    <a:pt x="466" y="267"/>
                    <a:pt x="466" y="267"/>
                  </a:cubicBezTo>
                  <a:moveTo>
                    <a:pt x="417" y="244"/>
                  </a:moveTo>
                  <a:cubicBezTo>
                    <a:pt x="354" y="281"/>
                    <a:pt x="354" y="281"/>
                    <a:pt x="354" y="281"/>
                  </a:cubicBezTo>
                  <a:cubicBezTo>
                    <a:pt x="355" y="282"/>
                    <a:pt x="356" y="283"/>
                    <a:pt x="356" y="284"/>
                  </a:cubicBezTo>
                  <a:cubicBezTo>
                    <a:pt x="357" y="284"/>
                    <a:pt x="357" y="285"/>
                    <a:pt x="357" y="286"/>
                  </a:cubicBezTo>
                  <a:cubicBezTo>
                    <a:pt x="420" y="249"/>
                    <a:pt x="420" y="249"/>
                    <a:pt x="420" y="249"/>
                  </a:cubicBezTo>
                  <a:cubicBezTo>
                    <a:pt x="417" y="244"/>
                    <a:pt x="417" y="244"/>
                    <a:pt x="417" y="244"/>
                  </a:cubicBezTo>
                  <a:moveTo>
                    <a:pt x="16" y="215"/>
                  </a:moveTo>
                  <a:cubicBezTo>
                    <a:pt x="15" y="216"/>
                    <a:pt x="14" y="218"/>
                    <a:pt x="13" y="220"/>
                  </a:cubicBezTo>
                  <a:cubicBezTo>
                    <a:pt x="82" y="341"/>
                    <a:pt x="82" y="341"/>
                    <a:pt x="82" y="341"/>
                  </a:cubicBezTo>
                  <a:cubicBezTo>
                    <a:pt x="88" y="338"/>
                    <a:pt x="88" y="338"/>
                    <a:pt x="88" y="338"/>
                  </a:cubicBezTo>
                  <a:cubicBezTo>
                    <a:pt x="16" y="215"/>
                    <a:pt x="16" y="215"/>
                    <a:pt x="16" y="215"/>
                  </a:cubicBezTo>
                  <a:moveTo>
                    <a:pt x="759" y="55"/>
                  </a:moveTo>
                  <a:cubicBezTo>
                    <a:pt x="759" y="55"/>
                    <a:pt x="759" y="55"/>
                    <a:pt x="759" y="55"/>
                  </a:cubicBezTo>
                  <a:cubicBezTo>
                    <a:pt x="750" y="55"/>
                    <a:pt x="742" y="57"/>
                    <a:pt x="734" y="61"/>
                  </a:cubicBezTo>
                  <a:cubicBezTo>
                    <a:pt x="660" y="104"/>
                    <a:pt x="660" y="104"/>
                    <a:pt x="660" y="104"/>
                  </a:cubicBezTo>
                  <a:cubicBezTo>
                    <a:pt x="654" y="107"/>
                    <a:pt x="654" y="107"/>
                    <a:pt x="654" y="107"/>
                  </a:cubicBezTo>
                  <a:cubicBezTo>
                    <a:pt x="644" y="113"/>
                    <a:pt x="644" y="113"/>
                    <a:pt x="644" y="113"/>
                  </a:cubicBezTo>
                  <a:cubicBezTo>
                    <a:pt x="647" y="118"/>
                    <a:pt x="647" y="118"/>
                    <a:pt x="647" y="118"/>
                  </a:cubicBezTo>
                  <a:cubicBezTo>
                    <a:pt x="657" y="112"/>
                    <a:pt x="657" y="112"/>
                    <a:pt x="657" y="112"/>
                  </a:cubicBezTo>
                  <a:cubicBezTo>
                    <a:pt x="663" y="109"/>
                    <a:pt x="663" y="109"/>
                    <a:pt x="663" y="109"/>
                  </a:cubicBezTo>
                  <a:cubicBezTo>
                    <a:pt x="737" y="67"/>
                    <a:pt x="737" y="67"/>
                    <a:pt x="737" y="67"/>
                  </a:cubicBezTo>
                  <a:cubicBezTo>
                    <a:pt x="744" y="63"/>
                    <a:pt x="751" y="61"/>
                    <a:pt x="759" y="61"/>
                  </a:cubicBezTo>
                  <a:cubicBezTo>
                    <a:pt x="774" y="61"/>
                    <a:pt x="789" y="69"/>
                    <a:pt x="797" y="83"/>
                  </a:cubicBezTo>
                  <a:cubicBezTo>
                    <a:pt x="840" y="157"/>
                    <a:pt x="840" y="157"/>
                    <a:pt x="840" y="157"/>
                  </a:cubicBezTo>
                  <a:cubicBezTo>
                    <a:pt x="843" y="162"/>
                    <a:pt x="843" y="162"/>
                    <a:pt x="843" y="16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1" y="260"/>
                  </a:cubicBezTo>
                  <a:cubicBezTo>
                    <a:pt x="902" y="259"/>
                    <a:pt x="904" y="258"/>
                    <a:pt x="905" y="258"/>
                  </a:cubicBezTo>
                  <a:cubicBezTo>
                    <a:pt x="848" y="159"/>
                    <a:pt x="848" y="159"/>
                    <a:pt x="848" y="159"/>
                  </a:cubicBezTo>
                  <a:cubicBezTo>
                    <a:pt x="845" y="154"/>
                    <a:pt x="845" y="154"/>
                    <a:pt x="845" y="154"/>
                  </a:cubicBezTo>
                  <a:cubicBezTo>
                    <a:pt x="802" y="80"/>
                    <a:pt x="802" y="80"/>
                    <a:pt x="802" y="80"/>
                  </a:cubicBezTo>
                  <a:cubicBezTo>
                    <a:pt x="793" y="64"/>
                    <a:pt x="776" y="55"/>
                    <a:pt x="759" y="55"/>
                  </a:cubicBezTo>
                  <a:moveTo>
                    <a:pt x="277" y="0"/>
                  </a:moveTo>
                  <a:cubicBezTo>
                    <a:pt x="270" y="1"/>
                    <a:pt x="264" y="3"/>
                    <a:pt x="258" y="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9" y="150"/>
                    <a:pt x="0" y="167"/>
                    <a:pt x="0" y="185"/>
                  </a:cubicBezTo>
                  <a:cubicBezTo>
                    <a:pt x="0" y="193"/>
                    <a:pt x="2" y="202"/>
                    <a:pt x="6" y="209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2" y="211"/>
                    <a:pt x="13" y="209"/>
                  </a:cubicBezTo>
                  <a:cubicBezTo>
                    <a:pt x="12" y="206"/>
                    <a:pt x="12" y="206"/>
                    <a:pt x="12" y="206"/>
                  </a:cubicBezTo>
                  <a:cubicBezTo>
                    <a:pt x="8" y="200"/>
                    <a:pt x="6" y="192"/>
                    <a:pt x="6" y="185"/>
                  </a:cubicBezTo>
                  <a:cubicBezTo>
                    <a:pt x="6" y="169"/>
                    <a:pt x="14" y="154"/>
                    <a:pt x="28" y="146"/>
                  </a:cubicBezTo>
                  <a:cubicBezTo>
                    <a:pt x="261" y="12"/>
                    <a:pt x="261" y="12"/>
                    <a:pt x="261" y="12"/>
                  </a:cubicBezTo>
                  <a:cubicBezTo>
                    <a:pt x="267" y="8"/>
                    <a:pt x="273" y="6"/>
                    <a:pt x="280" y="6"/>
                  </a:cubicBezTo>
                  <a:cubicBezTo>
                    <a:pt x="277" y="0"/>
                    <a:pt x="277" y="0"/>
                    <a:pt x="277" y="0"/>
                  </a:cubicBezTo>
                  <a:moveTo>
                    <a:pt x="283" y="0"/>
                  </a:moveTo>
                  <a:cubicBezTo>
                    <a:pt x="287" y="6"/>
                    <a:pt x="287" y="6"/>
                    <a:pt x="287" y="6"/>
                  </a:cubicBezTo>
                  <a:cubicBezTo>
                    <a:pt x="301" y="8"/>
                    <a:pt x="314" y="15"/>
                    <a:pt x="321" y="28"/>
                  </a:cubicBezTo>
                  <a:cubicBezTo>
                    <a:pt x="438" y="232"/>
                    <a:pt x="438" y="232"/>
                    <a:pt x="438" y="232"/>
                  </a:cubicBezTo>
                  <a:cubicBezTo>
                    <a:pt x="422" y="241"/>
                    <a:pt x="422" y="241"/>
                    <a:pt x="422" y="241"/>
                  </a:cubicBezTo>
                  <a:cubicBezTo>
                    <a:pt x="425" y="246"/>
                    <a:pt x="425" y="246"/>
                    <a:pt x="425" y="246"/>
                  </a:cubicBezTo>
                  <a:cubicBezTo>
                    <a:pt x="441" y="237"/>
                    <a:pt x="441" y="237"/>
                    <a:pt x="441" y="237"/>
                  </a:cubicBezTo>
                  <a:cubicBezTo>
                    <a:pt x="457" y="265"/>
                    <a:pt x="457" y="265"/>
                    <a:pt x="457" y="265"/>
                  </a:cubicBezTo>
                  <a:cubicBezTo>
                    <a:pt x="463" y="262"/>
                    <a:pt x="463" y="262"/>
                    <a:pt x="463" y="262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509" y="198"/>
                    <a:pt x="509" y="198"/>
                    <a:pt x="509" y="198"/>
                  </a:cubicBezTo>
                  <a:cubicBezTo>
                    <a:pt x="514" y="195"/>
                    <a:pt x="514" y="195"/>
                    <a:pt x="514" y="195"/>
                  </a:cubicBezTo>
                  <a:cubicBezTo>
                    <a:pt x="642" y="121"/>
                    <a:pt x="642" y="121"/>
                    <a:pt x="642" y="121"/>
                  </a:cubicBezTo>
                  <a:cubicBezTo>
                    <a:pt x="639" y="116"/>
                    <a:pt x="639" y="116"/>
                    <a:pt x="639" y="116"/>
                  </a:cubicBezTo>
                  <a:cubicBezTo>
                    <a:pt x="511" y="190"/>
                    <a:pt x="511" y="190"/>
                    <a:pt x="511" y="190"/>
                  </a:cubicBezTo>
                  <a:cubicBezTo>
                    <a:pt x="506" y="193"/>
                    <a:pt x="506" y="193"/>
                    <a:pt x="506" y="193"/>
                  </a:cubicBezTo>
                  <a:cubicBezTo>
                    <a:pt x="444" y="229"/>
                    <a:pt x="444" y="229"/>
                    <a:pt x="444" y="229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17" y="9"/>
                    <a:pt x="300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9B910E6-8B32-4699-B6CF-33F6A4CC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799" y="6479999"/>
              <a:ext cx="2886610" cy="8139555"/>
            </a:xfrm>
            <a:custGeom>
              <a:avLst/>
              <a:gdLst>
                <a:gd name="T0" fmla="*/ 596 w 763"/>
                <a:gd name="T1" fmla="*/ 1917 h 2160"/>
                <a:gd name="T2" fmla="*/ 494 w 763"/>
                <a:gd name="T3" fmla="*/ 1968 h 2160"/>
                <a:gd name="T4" fmla="*/ 445 w 763"/>
                <a:gd name="T5" fmla="*/ 1964 h 2160"/>
                <a:gd name="T6" fmla="*/ 472 w 763"/>
                <a:gd name="T7" fmla="*/ 1979 h 2160"/>
                <a:gd name="T8" fmla="*/ 574 w 763"/>
                <a:gd name="T9" fmla="*/ 1928 h 2160"/>
                <a:gd name="T10" fmla="*/ 634 w 763"/>
                <a:gd name="T11" fmla="*/ 1945 h 2160"/>
                <a:gd name="T12" fmla="*/ 760 w 763"/>
                <a:gd name="T13" fmla="*/ 2160 h 2160"/>
                <a:gd name="T14" fmla="*/ 762 w 763"/>
                <a:gd name="T15" fmla="*/ 2155 h 2160"/>
                <a:gd name="T16" fmla="*/ 596 w 763"/>
                <a:gd name="T17" fmla="*/ 1917 h 2160"/>
                <a:gd name="T18" fmla="*/ 362 w 763"/>
                <a:gd name="T19" fmla="*/ 1840 h 2160"/>
                <a:gd name="T20" fmla="*/ 434 w 763"/>
                <a:gd name="T21" fmla="*/ 1962 h 2160"/>
                <a:gd name="T22" fmla="*/ 434 w 763"/>
                <a:gd name="T23" fmla="*/ 1951 h 2160"/>
                <a:gd name="T24" fmla="*/ 280 w 763"/>
                <a:gd name="T25" fmla="*/ 1697 h 2160"/>
                <a:gd name="T26" fmla="*/ 355 w 763"/>
                <a:gd name="T27" fmla="*/ 1827 h 2160"/>
                <a:gd name="T28" fmla="*/ 364 w 763"/>
                <a:gd name="T29" fmla="*/ 1831 h 2160"/>
                <a:gd name="T30" fmla="*/ 357 w 763"/>
                <a:gd name="T31" fmla="*/ 1819 h 2160"/>
                <a:gd name="T32" fmla="*/ 285 w 763"/>
                <a:gd name="T33" fmla="*/ 1698 h 2160"/>
                <a:gd name="T34" fmla="*/ 176 w 763"/>
                <a:gd name="T35" fmla="*/ 1505 h 2160"/>
                <a:gd name="T36" fmla="*/ 272 w 763"/>
                <a:gd name="T37" fmla="*/ 1682 h 2160"/>
                <a:gd name="T38" fmla="*/ 176 w 763"/>
                <a:gd name="T39" fmla="*/ 1505 h 2160"/>
                <a:gd name="T40" fmla="*/ 25 w 763"/>
                <a:gd name="T41" fmla="*/ 1154 h 2160"/>
                <a:gd name="T42" fmla="*/ 6 w 763"/>
                <a:gd name="T43" fmla="*/ 1222 h 2160"/>
                <a:gd name="T44" fmla="*/ 173 w 763"/>
                <a:gd name="T45" fmla="*/ 1500 h 2160"/>
                <a:gd name="T46" fmla="*/ 6 w 763"/>
                <a:gd name="T47" fmla="*/ 1197 h 2160"/>
                <a:gd name="T48" fmla="*/ 275 w 763"/>
                <a:gd name="T49" fmla="*/ 1016 h 2160"/>
                <a:gd name="T50" fmla="*/ 392 w 763"/>
                <a:gd name="T51" fmla="*/ 872 h 2160"/>
                <a:gd name="T52" fmla="*/ 398 w 763"/>
                <a:gd name="T53" fmla="*/ 887 h 2160"/>
                <a:gd name="T54" fmla="*/ 382 w 763"/>
                <a:gd name="T55" fmla="*/ 948 h 2160"/>
                <a:gd name="T56" fmla="*/ 281 w 763"/>
                <a:gd name="T57" fmla="*/ 1013 h 2160"/>
                <a:gd name="T58" fmla="*/ 410 w 763"/>
                <a:gd name="T59" fmla="*/ 909 h 2160"/>
                <a:gd name="T60" fmla="*/ 392 w 763"/>
                <a:gd name="T61" fmla="*/ 872 h 2160"/>
                <a:gd name="T62" fmla="*/ 316 w 763"/>
                <a:gd name="T63" fmla="*/ 744 h 2160"/>
                <a:gd name="T64" fmla="*/ 389 w 763"/>
                <a:gd name="T65" fmla="*/ 867 h 2160"/>
                <a:gd name="T66" fmla="*/ 153 w 763"/>
                <a:gd name="T67" fmla="*/ 451 h 2160"/>
                <a:gd name="T68" fmla="*/ 247 w 763"/>
                <a:gd name="T69" fmla="*/ 626 h 2160"/>
                <a:gd name="T70" fmla="*/ 299 w 763"/>
                <a:gd name="T71" fmla="*/ 716 h 2160"/>
                <a:gd name="T72" fmla="*/ 278 w 763"/>
                <a:gd name="T73" fmla="*/ 674 h 2160"/>
                <a:gd name="T74" fmla="*/ 255 w 763"/>
                <a:gd name="T75" fmla="*/ 628 h 2160"/>
                <a:gd name="T76" fmla="*/ 153 w 763"/>
                <a:gd name="T77" fmla="*/ 451 h 2160"/>
                <a:gd name="T78" fmla="*/ 422 w 763"/>
                <a:gd name="T79" fmla="*/ 106 h 2160"/>
                <a:gd name="T80" fmla="*/ 184 w 763"/>
                <a:gd name="T81" fmla="*/ 243 h 2160"/>
                <a:gd name="T82" fmla="*/ 109 w 763"/>
                <a:gd name="T83" fmla="*/ 286 h 2160"/>
                <a:gd name="T84" fmla="*/ 91 w 763"/>
                <a:gd name="T85" fmla="*/ 355 h 2160"/>
                <a:gd name="T86" fmla="*/ 150 w 763"/>
                <a:gd name="T87" fmla="*/ 445 h 2160"/>
                <a:gd name="T88" fmla="*/ 90 w 763"/>
                <a:gd name="T89" fmla="*/ 330 h 2160"/>
                <a:gd name="T90" fmla="*/ 182 w 763"/>
                <a:gd name="T91" fmla="*/ 251 h 2160"/>
                <a:gd name="T92" fmla="*/ 419 w 763"/>
                <a:gd name="T93" fmla="*/ 114 h 2160"/>
                <a:gd name="T94" fmla="*/ 539 w 763"/>
                <a:gd name="T95" fmla="*/ 45 h 2160"/>
                <a:gd name="T96" fmla="*/ 536 w 763"/>
                <a:gd name="T97" fmla="*/ 40 h 2160"/>
                <a:gd name="T98" fmla="*/ 604 w 763"/>
                <a:gd name="T99" fmla="*/ 1 h 2160"/>
                <a:gd name="T100" fmla="*/ 566 w 763"/>
                <a:gd name="T101" fmla="*/ 26 h 2160"/>
                <a:gd name="T102" fmla="*/ 607 w 763"/>
                <a:gd name="T103" fmla="*/ 6 h 2160"/>
                <a:gd name="T104" fmla="*/ 605 w 763"/>
                <a:gd name="T105" fmla="*/ 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3" h="2160">
                  <a:moveTo>
                    <a:pt x="596" y="1917"/>
                  </a:moveTo>
                  <a:cubicBezTo>
                    <a:pt x="596" y="1917"/>
                    <a:pt x="596" y="1917"/>
                    <a:pt x="596" y="1917"/>
                  </a:cubicBezTo>
                  <a:cubicBezTo>
                    <a:pt x="587" y="1917"/>
                    <a:pt x="579" y="1919"/>
                    <a:pt x="571" y="1923"/>
                  </a:cubicBezTo>
                  <a:cubicBezTo>
                    <a:pt x="494" y="1968"/>
                    <a:pt x="494" y="1968"/>
                    <a:pt x="494" y="1968"/>
                  </a:cubicBezTo>
                  <a:cubicBezTo>
                    <a:pt x="487" y="1972"/>
                    <a:pt x="480" y="1973"/>
                    <a:pt x="472" y="1973"/>
                  </a:cubicBezTo>
                  <a:cubicBezTo>
                    <a:pt x="462" y="1973"/>
                    <a:pt x="453" y="1970"/>
                    <a:pt x="445" y="1964"/>
                  </a:cubicBezTo>
                  <a:cubicBezTo>
                    <a:pt x="443" y="1965"/>
                    <a:pt x="441" y="1966"/>
                    <a:pt x="439" y="1967"/>
                  </a:cubicBezTo>
                  <a:cubicBezTo>
                    <a:pt x="448" y="1975"/>
                    <a:pt x="460" y="1979"/>
                    <a:pt x="472" y="1979"/>
                  </a:cubicBezTo>
                  <a:cubicBezTo>
                    <a:pt x="481" y="1979"/>
                    <a:pt x="489" y="1977"/>
                    <a:pt x="497" y="1973"/>
                  </a:cubicBezTo>
                  <a:cubicBezTo>
                    <a:pt x="574" y="1928"/>
                    <a:pt x="574" y="1928"/>
                    <a:pt x="574" y="1928"/>
                  </a:cubicBezTo>
                  <a:cubicBezTo>
                    <a:pt x="581" y="1925"/>
                    <a:pt x="588" y="1923"/>
                    <a:pt x="596" y="1923"/>
                  </a:cubicBezTo>
                  <a:cubicBezTo>
                    <a:pt x="611" y="1923"/>
                    <a:pt x="626" y="1931"/>
                    <a:pt x="634" y="1945"/>
                  </a:cubicBezTo>
                  <a:cubicBezTo>
                    <a:pt x="757" y="2158"/>
                    <a:pt x="757" y="2158"/>
                    <a:pt x="757" y="2158"/>
                  </a:cubicBezTo>
                  <a:cubicBezTo>
                    <a:pt x="758" y="2159"/>
                    <a:pt x="759" y="2160"/>
                    <a:pt x="760" y="2160"/>
                  </a:cubicBezTo>
                  <a:cubicBezTo>
                    <a:pt x="760" y="2160"/>
                    <a:pt x="761" y="2160"/>
                    <a:pt x="761" y="2159"/>
                  </a:cubicBezTo>
                  <a:cubicBezTo>
                    <a:pt x="763" y="2159"/>
                    <a:pt x="763" y="2157"/>
                    <a:pt x="762" y="2155"/>
                  </a:cubicBezTo>
                  <a:cubicBezTo>
                    <a:pt x="639" y="1942"/>
                    <a:pt x="639" y="1942"/>
                    <a:pt x="639" y="1942"/>
                  </a:cubicBezTo>
                  <a:cubicBezTo>
                    <a:pt x="630" y="1926"/>
                    <a:pt x="613" y="1917"/>
                    <a:pt x="596" y="1917"/>
                  </a:cubicBezTo>
                  <a:moveTo>
                    <a:pt x="367" y="1836"/>
                  </a:moveTo>
                  <a:cubicBezTo>
                    <a:pt x="365" y="1837"/>
                    <a:pt x="364" y="1838"/>
                    <a:pt x="362" y="1840"/>
                  </a:cubicBezTo>
                  <a:cubicBezTo>
                    <a:pt x="429" y="1954"/>
                    <a:pt x="429" y="1954"/>
                    <a:pt x="429" y="1954"/>
                  </a:cubicBezTo>
                  <a:cubicBezTo>
                    <a:pt x="430" y="1957"/>
                    <a:pt x="432" y="1960"/>
                    <a:pt x="434" y="1962"/>
                  </a:cubicBezTo>
                  <a:cubicBezTo>
                    <a:pt x="436" y="1962"/>
                    <a:pt x="438" y="1961"/>
                    <a:pt x="440" y="1960"/>
                  </a:cubicBezTo>
                  <a:cubicBezTo>
                    <a:pt x="438" y="1957"/>
                    <a:pt x="435" y="1955"/>
                    <a:pt x="434" y="1951"/>
                  </a:cubicBezTo>
                  <a:cubicBezTo>
                    <a:pt x="367" y="1836"/>
                    <a:pt x="367" y="1836"/>
                    <a:pt x="367" y="1836"/>
                  </a:cubicBezTo>
                  <a:moveTo>
                    <a:pt x="280" y="1697"/>
                  </a:moveTo>
                  <a:cubicBezTo>
                    <a:pt x="352" y="1822"/>
                    <a:pt x="352" y="1822"/>
                    <a:pt x="352" y="1822"/>
                  </a:cubicBezTo>
                  <a:cubicBezTo>
                    <a:pt x="355" y="1827"/>
                    <a:pt x="355" y="1827"/>
                    <a:pt x="355" y="1827"/>
                  </a:cubicBezTo>
                  <a:cubicBezTo>
                    <a:pt x="359" y="1834"/>
                    <a:pt x="359" y="1834"/>
                    <a:pt x="359" y="1834"/>
                  </a:cubicBezTo>
                  <a:cubicBezTo>
                    <a:pt x="361" y="1833"/>
                    <a:pt x="362" y="1832"/>
                    <a:pt x="364" y="1831"/>
                  </a:cubicBezTo>
                  <a:cubicBezTo>
                    <a:pt x="360" y="1824"/>
                    <a:pt x="360" y="1824"/>
                    <a:pt x="360" y="1824"/>
                  </a:cubicBezTo>
                  <a:cubicBezTo>
                    <a:pt x="357" y="1819"/>
                    <a:pt x="357" y="1819"/>
                    <a:pt x="357" y="1819"/>
                  </a:cubicBezTo>
                  <a:cubicBezTo>
                    <a:pt x="287" y="1698"/>
                    <a:pt x="287" y="1698"/>
                    <a:pt x="287" y="1698"/>
                  </a:cubicBezTo>
                  <a:cubicBezTo>
                    <a:pt x="286" y="1698"/>
                    <a:pt x="285" y="1698"/>
                    <a:pt x="285" y="1698"/>
                  </a:cubicBezTo>
                  <a:cubicBezTo>
                    <a:pt x="283" y="1698"/>
                    <a:pt x="282" y="1698"/>
                    <a:pt x="280" y="1697"/>
                  </a:cubicBezTo>
                  <a:moveTo>
                    <a:pt x="176" y="1505"/>
                  </a:moveTo>
                  <a:cubicBezTo>
                    <a:pt x="171" y="1508"/>
                    <a:pt x="171" y="1508"/>
                    <a:pt x="171" y="1508"/>
                  </a:cubicBezTo>
                  <a:cubicBezTo>
                    <a:pt x="272" y="1682"/>
                    <a:pt x="272" y="1682"/>
                    <a:pt x="272" y="1682"/>
                  </a:cubicBezTo>
                  <a:cubicBezTo>
                    <a:pt x="272" y="1680"/>
                    <a:pt x="273" y="1678"/>
                    <a:pt x="275" y="1676"/>
                  </a:cubicBezTo>
                  <a:cubicBezTo>
                    <a:pt x="176" y="1505"/>
                    <a:pt x="176" y="1505"/>
                    <a:pt x="176" y="1505"/>
                  </a:cubicBezTo>
                  <a:moveTo>
                    <a:pt x="272" y="1011"/>
                  </a:moveTo>
                  <a:cubicBezTo>
                    <a:pt x="25" y="1154"/>
                    <a:pt x="25" y="1154"/>
                    <a:pt x="25" y="1154"/>
                  </a:cubicBezTo>
                  <a:cubicBezTo>
                    <a:pt x="9" y="1163"/>
                    <a:pt x="0" y="1180"/>
                    <a:pt x="0" y="1197"/>
                  </a:cubicBezTo>
                  <a:cubicBezTo>
                    <a:pt x="0" y="1206"/>
                    <a:pt x="2" y="1215"/>
                    <a:pt x="6" y="1222"/>
                  </a:cubicBezTo>
                  <a:cubicBezTo>
                    <a:pt x="168" y="1503"/>
                    <a:pt x="168" y="1503"/>
                    <a:pt x="168" y="1503"/>
                  </a:cubicBezTo>
                  <a:cubicBezTo>
                    <a:pt x="173" y="1500"/>
                    <a:pt x="173" y="1500"/>
                    <a:pt x="173" y="1500"/>
                  </a:cubicBezTo>
                  <a:cubicBezTo>
                    <a:pt x="11" y="1219"/>
                    <a:pt x="11" y="1219"/>
                    <a:pt x="11" y="1219"/>
                  </a:cubicBezTo>
                  <a:cubicBezTo>
                    <a:pt x="7" y="1212"/>
                    <a:pt x="6" y="1205"/>
                    <a:pt x="6" y="1197"/>
                  </a:cubicBezTo>
                  <a:cubicBezTo>
                    <a:pt x="6" y="1182"/>
                    <a:pt x="13" y="1167"/>
                    <a:pt x="28" y="1159"/>
                  </a:cubicBezTo>
                  <a:cubicBezTo>
                    <a:pt x="275" y="1016"/>
                    <a:pt x="275" y="1016"/>
                    <a:pt x="275" y="1016"/>
                  </a:cubicBezTo>
                  <a:cubicBezTo>
                    <a:pt x="272" y="1011"/>
                    <a:pt x="272" y="1011"/>
                    <a:pt x="272" y="1011"/>
                  </a:cubicBezTo>
                  <a:moveTo>
                    <a:pt x="392" y="872"/>
                  </a:moveTo>
                  <a:cubicBezTo>
                    <a:pt x="390" y="873"/>
                    <a:pt x="390" y="873"/>
                    <a:pt x="390" y="873"/>
                  </a:cubicBezTo>
                  <a:cubicBezTo>
                    <a:pt x="398" y="887"/>
                    <a:pt x="398" y="887"/>
                    <a:pt x="398" y="887"/>
                  </a:cubicBezTo>
                  <a:cubicBezTo>
                    <a:pt x="402" y="894"/>
                    <a:pt x="404" y="902"/>
                    <a:pt x="404" y="909"/>
                  </a:cubicBezTo>
                  <a:cubicBezTo>
                    <a:pt x="404" y="925"/>
                    <a:pt x="396" y="939"/>
                    <a:pt x="382" y="948"/>
                  </a:cubicBezTo>
                  <a:cubicBezTo>
                    <a:pt x="278" y="1008"/>
                    <a:pt x="278" y="1008"/>
                    <a:pt x="278" y="1008"/>
                  </a:cubicBezTo>
                  <a:cubicBezTo>
                    <a:pt x="281" y="1013"/>
                    <a:pt x="281" y="1013"/>
                    <a:pt x="281" y="1013"/>
                  </a:cubicBezTo>
                  <a:cubicBezTo>
                    <a:pt x="385" y="953"/>
                    <a:pt x="385" y="953"/>
                    <a:pt x="385" y="953"/>
                  </a:cubicBezTo>
                  <a:cubicBezTo>
                    <a:pt x="401" y="944"/>
                    <a:pt x="410" y="927"/>
                    <a:pt x="410" y="909"/>
                  </a:cubicBezTo>
                  <a:cubicBezTo>
                    <a:pt x="410" y="907"/>
                    <a:pt x="410" y="905"/>
                    <a:pt x="410" y="902"/>
                  </a:cubicBezTo>
                  <a:cubicBezTo>
                    <a:pt x="392" y="872"/>
                    <a:pt x="392" y="872"/>
                    <a:pt x="392" y="872"/>
                  </a:cubicBezTo>
                  <a:moveTo>
                    <a:pt x="318" y="743"/>
                  </a:moveTo>
                  <a:cubicBezTo>
                    <a:pt x="317" y="744"/>
                    <a:pt x="317" y="744"/>
                    <a:pt x="316" y="744"/>
                  </a:cubicBezTo>
                  <a:cubicBezTo>
                    <a:pt x="387" y="868"/>
                    <a:pt x="387" y="868"/>
                    <a:pt x="387" y="868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18" y="743"/>
                    <a:pt x="318" y="743"/>
                    <a:pt x="318" y="743"/>
                  </a:cubicBezTo>
                  <a:moveTo>
                    <a:pt x="153" y="451"/>
                  </a:moveTo>
                  <a:cubicBezTo>
                    <a:pt x="148" y="454"/>
                    <a:pt x="148" y="454"/>
                    <a:pt x="148" y="454"/>
                  </a:cubicBezTo>
                  <a:cubicBezTo>
                    <a:pt x="247" y="626"/>
                    <a:pt x="247" y="626"/>
                    <a:pt x="247" y="626"/>
                  </a:cubicBezTo>
                  <a:cubicBezTo>
                    <a:pt x="250" y="631"/>
                    <a:pt x="250" y="631"/>
                    <a:pt x="250" y="631"/>
                  </a:cubicBezTo>
                  <a:cubicBezTo>
                    <a:pt x="299" y="716"/>
                    <a:pt x="299" y="716"/>
                    <a:pt x="299" y="716"/>
                  </a:cubicBezTo>
                  <a:cubicBezTo>
                    <a:pt x="300" y="715"/>
                    <a:pt x="301" y="715"/>
                    <a:pt x="301" y="715"/>
                  </a:cubicBezTo>
                  <a:cubicBezTo>
                    <a:pt x="278" y="674"/>
                    <a:pt x="278" y="674"/>
                    <a:pt x="278" y="674"/>
                  </a:cubicBezTo>
                  <a:cubicBezTo>
                    <a:pt x="275" y="669"/>
                    <a:pt x="273" y="664"/>
                    <a:pt x="273" y="658"/>
                  </a:cubicBezTo>
                  <a:cubicBezTo>
                    <a:pt x="255" y="628"/>
                    <a:pt x="255" y="628"/>
                    <a:pt x="255" y="628"/>
                  </a:cubicBezTo>
                  <a:cubicBezTo>
                    <a:pt x="252" y="623"/>
                    <a:pt x="252" y="623"/>
                    <a:pt x="252" y="623"/>
                  </a:cubicBezTo>
                  <a:cubicBezTo>
                    <a:pt x="153" y="451"/>
                    <a:pt x="153" y="451"/>
                    <a:pt x="153" y="451"/>
                  </a:cubicBezTo>
                  <a:moveTo>
                    <a:pt x="536" y="40"/>
                  </a:moveTo>
                  <a:cubicBezTo>
                    <a:pt x="422" y="106"/>
                    <a:pt x="422" y="106"/>
                    <a:pt x="422" y="106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09" y="286"/>
                    <a:pt x="109" y="286"/>
                    <a:pt x="109" y="286"/>
                  </a:cubicBezTo>
                  <a:cubicBezTo>
                    <a:pt x="93" y="295"/>
                    <a:pt x="84" y="312"/>
                    <a:pt x="84" y="330"/>
                  </a:cubicBezTo>
                  <a:cubicBezTo>
                    <a:pt x="84" y="338"/>
                    <a:pt x="86" y="347"/>
                    <a:pt x="91" y="355"/>
                  </a:cubicBezTo>
                  <a:cubicBezTo>
                    <a:pt x="145" y="448"/>
                    <a:pt x="145" y="448"/>
                    <a:pt x="145" y="448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96" y="352"/>
                    <a:pt x="96" y="352"/>
                    <a:pt x="96" y="352"/>
                  </a:cubicBezTo>
                  <a:cubicBezTo>
                    <a:pt x="92" y="345"/>
                    <a:pt x="90" y="337"/>
                    <a:pt x="90" y="330"/>
                  </a:cubicBezTo>
                  <a:cubicBezTo>
                    <a:pt x="90" y="314"/>
                    <a:pt x="98" y="299"/>
                    <a:pt x="112" y="29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7" y="248"/>
                    <a:pt x="187" y="248"/>
                    <a:pt x="187" y="248"/>
                  </a:cubicBezTo>
                  <a:cubicBezTo>
                    <a:pt x="419" y="114"/>
                    <a:pt x="419" y="114"/>
                    <a:pt x="419" y="114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538" y="45"/>
                    <a:pt x="537" y="44"/>
                    <a:pt x="537" y="43"/>
                  </a:cubicBezTo>
                  <a:cubicBezTo>
                    <a:pt x="536" y="42"/>
                    <a:pt x="536" y="41"/>
                    <a:pt x="536" y="40"/>
                  </a:cubicBezTo>
                  <a:moveTo>
                    <a:pt x="605" y="0"/>
                  </a:moveTo>
                  <a:cubicBezTo>
                    <a:pt x="605" y="0"/>
                    <a:pt x="604" y="1"/>
                    <a:pt x="604" y="1"/>
                  </a:cubicBezTo>
                  <a:cubicBezTo>
                    <a:pt x="564" y="24"/>
                    <a:pt x="564" y="24"/>
                    <a:pt x="564" y="24"/>
                  </a:cubicBezTo>
                  <a:cubicBezTo>
                    <a:pt x="565" y="25"/>
                    <a:pt x="565" y="25"/>
                    <a:pt x="566" y="26"/>
                  </a:cubicBezTo>
                  <a:cubicBezTo>
                    <a:pt x="566" y="27"/>
                    <a:pt x="567" y="28"/>
                    <a:pt x="567" y="29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8" y="5"/>
                    <a:pt x="609" y="3"/>
                    <a:pt x="608" y="2"/>
                  </a:cubicBezTo>
                  <a:cubicBezTo>
                    <a:pt x="607" y="1"/>
                    <a:pt x="606" y="0"/>
                    <a:pt x="6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F033E2E-8F18-4156-8057-D8A59BEBE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5213" y="12981145"/>
              <a:ext cx="2220294" cy="2354926"/>
            </a:xfrm>
            <a:custGeom>
              <a:avLst/>
              <a:gdLst>
                <a:gd name="T0" fmla="*/ 254 w 587"/>
                <a:gd name="T1" fmla="*/ 620 h 625"/>
                <a:gd name="T2" fmla="*/ 255 w 587"/>
                <a:gd name="T3" fmla="*/ 625 h 625"/>
                <a:gd name="T4" fmla="*/ 272 w 587"/>
                <a:gd name="T5" fmla="*/ 616 h 625"/>
                <a:gd name="T6" fmla="*/ 269 w 587"/>
                <a:gd name="T7" fmla="*/ 611 h 625"/>
                <a:gd name="T8" fmla="*/ 475 w 587"/>
                <a:gd name="T9" fmla="*/ 492 h 625"/>
                <a:gd name="T10" fmla="*/ 297 w 587"/>
                <a:gd name="T11" fmla="*/ 594 h 625"/>
                <a:gd name="T12" fmla="*/ 300 w 587"/>
                <a:gd name="T13" fmla="*/ 600 h 625"/>
                <a:gd name="T14" fmla="*/ 478 w 587"/>
                <a:gd name="T15" fmla="*/ 497 h 625"/>
                <a:gd name="T16" fmla="*/ 531 w 587"/>
                <a:gd name="T17" fmla="*/ 460 h 625"/>
                <a:gd name="T18" fmla="*/ 427 w 587"/>
                <a:gd name="T19" fmla="*/ 127 h 625"/>
                <a:gd name="T20" fmla="*/ 436 w 587"/>
                <a:gd name="T21" fmla="*/ 143 h 625"/>
                <a:gd name="T22" fmla="*/ 529 w 587"/>
                <a:gd name="T23" fmla="*/ 305 h 625"/>
                <a:gd name="T24" fmla="*/ 581 w 587"/>
                <a:gd name="T25" fmla="*/ 406 h 625"/>
                <a:gd name="T26" fmla="*/ 536 w 587"/>
                <a:gd name="T27" fmla="*/ 457 h 625"/>
                <a:gd name="T28" fmla="*/ 563 w 587"/>
                <a:gd name="T29" fmla="*/ 448 h 625"/>
                <a:gd name="T30" fmla="*/ 581 w 587"/>
                <a:gd name="T31" fmla="*/ 382 h 625"/>
                <a:gd name="T32" fmla="*/ 531 w 587"/>
                <a:gd name="T33" fmla="*/ 296 h 625"/>
                <a:gd name="T34" fmla="*/ 438 w 587"/>
                <a:gd name="T35" fmla="*/ 134 h 625"/>
                <a:gd name="T36" fmla="*/ 160 w 587"/>
                <a:gd name="T37" fmla="*/ 91 h 625"/>
                <a:gd name="T38" fmla="*/ 1 w 587"/>
                <a:gd name="T39" fmla="*/ 187 h 625"/>
                <a:gd name="T40" fmla="*/ 5 w 587"/>
                <a:gd name="T41" fmla="*/ 188 h 625"/>
                <a:gd name="T42" fmla="*/ 163 w 587"/>
                <a:gd name="T43" fmla="*/ 97 h 625"/>
                <a:gd name="T44" fmla="*/ 160 w 587"/>
                <a:gd name="T45" fmla="*/ 91 h 625"/>
                <a:gd name="T46" fmla="*/ 189 w 587"/>
                <a:gd name="T47" fmla="*/ 75 h 625"/>
                <a:gd name="T48" fmla="*/ 192 w 587"/>
                <a:gd name="T49" fmla="*/ 80 h 625"/>
                <a:gd name="T50" fmla="*/ 279 w 587"/>
                <a:gd name="T51" fmla="*/ 23 h 625"/>
                <a:gd name="T52" fmla="*/ 332 w 587"/>
                <a:gd name="T53" fmla="*/ 0 h 625"/>
                <a:gd name="T54" fmla="*/ 284 w 587"/>
                <a:gd name="T55" fmla="*/ 20 h 625"/>
                <a:gd name="T56" fmla="*/ 311 w 587"/>
                <a:gd name="T57" fmla="*/ 11 h 625"/>
                <a:gd name="T58" fmla="*/ 369 w 587"/>
                <a:gd name="T59" fmla="*/ 27 h 625"/>
                <a:gd name="T60" fmla="*/ 429 w 587"/>
                <a:gd name="T61" fmla="*/ 119 h 625"/>
                <a:gd name="T62" fmla="*/ 332 w 587"/>
                <a:gd name="T63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625">
                  <a:moveTo>
                    <a:pt x="269" y="611"/>
                  </a:moveTo>
                  <a:cubicBezTo>
                    <a:pt x="254" y="620"/>
                    <a:pt x="254" y="620"/>
                    <a:pt x="254" y="620"/>
                  </a:cubicBezTo>
                  <a:cubicBezTo>
                    <a:pt x="252" y="620"/>
                    <a:pt x="252" y="622"/>
                    <a:pt x="253" y="624"/>
                  </a:cubicBezTo>
                  <a:cubicBezTo>
                    <a:pt x="253" y="625"/>
                    <a:pt x="254" y="625"/>
                    <a:pt x="255" y="625"/>
                  </a:cubicBezTo>
                  <a:cubicBezTo>
                    <a:pt x="256" y="625"/>
                    <a:pt x="256" y="625"/>
                    <a:pt x="257" y="625"/>
                  </a:cubicBezTo>
                  <a:cubicBezTo>
                    <a:pt x="272" y="616"/>
                    <a:pt x="272" y="616"/>
                    <a:pt x="272" y="616"/>
                  </a:cubicBezTo>
                  <a:cubicBezTo>
                    <a:pt x="271" y="615"/>
                    <a:pt x="271" y="614"/>
                    <a:pt x="270" y="613"/>
                  </a:cubicBezTo>
                  <a:cubicBezTo>
                    <a:pt x="270" y="613"/>
                    <a:pt x="269" y="612"/>
                    <a:pt x="269" y="611"/>
                  </a:cubicBezTo>
                  <a:moveTo>
                    <a:pt x="531" y="460"/>
                  </a:moveTo>
                  <a:cubicBezTo>
                    <a:pt x="475" y="492"/>
                    <a:pt x="475" y="492"/>
                    <a:pt x="475" y="492"/>
                  </a:cubicBezTo>
                  <a:cubicBezTo>
                    <a:pt x="470" y="495"/>
                    <a:pt x="470" y="495"/>
                    <a:pt x="470" y="495"/>
                  </a:cubicBezTo>
                  <a:cubicBezTo>
                    <a:pt x="297" y="594"/>
                    <a:pt x="297" y="594"/>
                    <a:pt x="297" y="594"/>
                  </a:cubicBezTo>
                  <a:cubicBezTo>
                    <a:pt x="298" y="595"/>
                    <a:pt x="299" y="596"/>
                    <a:pt x="299" y="597"/>
                  </a:cubicBezTo>
                  <a:cubicBezTo>
                    <a:pt x="300" y="598"/>
                    <a:pt x="300" y="599"/>
                    <a:pt x="300" y="600"/>
                  </a:cubicBezTo>
                  <a:cubicBezTo>
                    <a:pt x="473" y="500"/>
                    <a:pt x="473" y="500"/>
                    <a:pt x="473" y="500"/>
                  </a:cubicBezTo>
                  <a:cubicBezTo>
                    <a:pt x="478" y="497"/>
                    <a:pt x="478" y="497"/>
                    <a:pt x="478" y="497"/>
                  </a:cubicBezTo>
                  <a:cubicBezTo>
                    <a:pt x="534" y="465"/>
                    <a:pt x="534" y="465"/>
                    <a:pt x="534" y="465"/>
                  </a:cubicBezTo>
                  <a:cubicBezTo>
                    <a:pt x="531" y="460"/>
                    <a:pt x="531" y="460"/>
                    <a:pt x="531" y="460"/>
                  </a:cubicBezTo>
                  <a:moveTo>
                    <a:pt x="432" y="124"/>
                  </a:moveTo>
                  <a:cubicBezTo>
                    <a:pt x="427" y="127"/>
                    <a:pt x="427" y="127"/>
                    <a:pt x="427" y="127"/>
                  </a:cubicBezTo>
                  <a:cubicBezTo>
                    <a:pt x="433" y="137"/>
                    <a:pt x="433" y="137"/>
                    <a:pt x="433" y="137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526" y="299"/>
                    <a:pt x="526" y="299"/>
                    <a:pt x="526" y="299"/>
                  </a:cubicBezTo>
                  <a:cubicBezTo>
                    <a:pt x="529" y="305"/>
                    <a:pt x="529" y="305"/>
                    <a:pt x="529" y="305"/>
                  </a:cubicBezTo>
                  <a:cubicBezTo>
                    <a:pt x="576" y="385"/>
                    <a:pt x="576" y="385"/>
                    <a:pt x="576" y="385"/>
                  </a:cubicBezTo>
                  <a:cubicBezTo>
                    <a:pt x="579" y="392"/>
                    <a:pt x="581" y="399"/>
                    <a:pt x="581" y="406"/>
                  </a:cubicBezTo>
                  <a:cubicBezTo>
                    <a:pt x="581" y="421"/>
                    <a:pt x="574" y="435"/>
                    <a:pt x="560" y="443"/>
                  </a:cubicBezTo>
                  <a:cubicBezTo>
                    <a:pt x="536" y="457"/>
                    <a:pt x="536" y="457"/>
                    <a:pt x="536" y="457"/>
                  </a:cubicBezTo>
                  <a:cubicBezTo>
                    <a:pt x="539" y="462"/>
                    <a:pt x="539" y="462"/>
                    <a:pt x="539" y="462"/>
                  </a:cubicBezTo>
                  <a:cubicBezTo>
                    <a:pt x="563" y="448"/>
                    <a:pt x="563" y="448"/>
                    <a:pt x="563" y="448"/>
                  </a:cubicBezTo>
                  <a:cubicBezTo>
                    <a:pt x="579" y="439"/>
                    <a:pt x="587" y="423"/>
                    <a:pt x="587" y="406"/>
                  </a:cubicBezTo>
                  <a:cubicBezTo>
                    <a:pt x="587" y="398"/>
                    <a:pt x="585" y="390"/>
                    <a:pt x="581" y="382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1" y="296"/>
                    <a:pt x="531" y="296"/>
                    <a:pt x="531" y="296"/>
                  </a:cubicBezTo>
                  <a:cubicBezTo>
                    <a:pt x="441" y="140"/>
                    <a:pt x="441" y="140"/>
                    <a:pt x="441" y="140"/>
                  </a:cubicBezTo>
                  <a:cubicBezTo>
                    <a:pt x="438" y="134"/>
                    <a:pt x="438" y="134"/>
                    <a:pt x="438" y="134"/>
                  </a:cubicBezTo>
                  <a:cubicBezTo>
                    <a:pt x="432" y="124"/>
                    <a:pt x="432" y="124"/>
                    <a:pt x="432" y="124"/>
                  </a:cubicBezTo>
                  <a:moveTo>
                    <a:pt x="160" y="91"/>
                  </a:moveTo>
                  <a:cubicBezTo>
                    <a:pt x="2" y="183"/>
                    <a:pt x="2" y="183"/>
                    <a:pt x="2" y="183"/>
                  </a:cubicBezTo>
                  <a:cubicBezTo>
                    <a:pt x="0" y="184"/>
                    <a:pt x="0" y="185"/>
                    <a:pt x="1" y="187"/>
                  </a:cubicBezTo>
                  <a:cubicBezTo>
                    <a:pt x="1" y="188"/>
                    <a:pt x="2" y="188"/>
                    <a:pt x="3" y="188"/>
                  </a:cubicBezTo>
                  <a:cubicBezTo>
                    <a:pt x="4" y="188"/>
                    <a:pt x="4" y="188"/>
                    <a:pt x="5" y="188"/>
                  </a:cubicBezTo>
                  <a:cubicBezTo>
                    <a:pt x="5" y="188"/>
                    <a:pt x="5" y="188"/>
                    <a:pt x="5" y="188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3" y="96"/>
                    <a:pt x="162" y="95"/>
                    <a:pt x="162" y="94"/>
                  </a:cubicBezTo>
                  <a:cubicBezTo>
                    <a:pt x="161" y="93"/>
                    <a:pt x="161" y="92"/>
                    <a:pt x="160" y="91"/>
                  </a:cubicBezTo>
                  <a:moveTo>
                    <a:pt x="279" y="23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89" y="76"/>
                    <a:pt x="190" y="77"/>
                    <a:pt x="190" y="77"/>
                  </a:cubicBezTo>
                  <a:cubicBezTo>
                    <a:pt x="191" y="78"/>
                    <a:pt x="191" y="79"/>
                    <a:pt x="192" y="80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79" y="23"/>
                    <a:pt x="279" y="23"/>
                    <a:pt x="279" y="23"/>
                  </a:cubicBezTo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cubicBezTo>
                    <a:pt x="324" y="0"/>
                    <a:pt x="316" y="2"/>
                    <a:pt x="308" y="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318" y="7"/>
                    <a:pt x="325" y="6"/>
                    <a:pt x="332" y="6"/>
                  </a:cubicBezTo>
                  <a:cubicBezTo>
                    <a:pt x="347" y="6"/>
                    <a:pt x="361" y="13"/>
                    <a:pt x="369" y="27"/>
                  </a:cubicBezTo>
                  <a:cubicBezTo>
                    <a:pt x="424" y="122"/>
                    <a:pt x="424" y="122"/>
                    <a:pt x="424" y="122"/>
                  </a:cubicBezTo>
                  <a:cubicBezTo>
                    <a:pt x="429" y="119"/>
                    <a:pt x="429" y="119"/>
                    <a:pt x="429" y="119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5" y="8"/>
                    <a:pt x="349" y="0"/>
                    <a:pt x="3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6C2FA66-3D39-48CC-96BD-C0E0B7CC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2938" y="13398734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3 w 37"/>
                <a:gd name="T3" fmla="*/ 1 h 33"/>
                <a:gd name="T4" fmla="*/ 10 w 37"/>
                <a:gd name="T5" fmla="*/ 2 h 33"/>
                <a:gd name="T6" fmla="*/ 8 w 37"/>
                <a:gd name="T7" fmla="*/ 4 h 33"/>
                <a:gd name="T8" fmla="*/ 4 w 37"/>
                <a:gd name="T9" fmla="*/ 25 h 33"/>
                <a:gd name="T10" fmla="*/ 19 w 37"/>
                <a:gd name="T11" fmla="*/ 33 h 33"/>
                <a:gd name="T12" fmla="*/ 24 w 37"/>
                <a:gd name="T13" fmla="*/ 32 h 33"/>
                <a:gd name="T14" fmla="*/ 27 w 37"/>
                <a:gd name="T15" fmla="*/ 31 h 33"/>
                <a:gd name="T16" fmla="*/ 29 w 37"/>
                <a:gd name="T17" fmla="*/ 29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2"/>
                    <a:pt x="10" y="2"/>
                  </a:cubicBezTo>
                  <a:cubicBezTo>
                    <a:pt x="9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7" y="30"/>
                    <a:pt x="13" y="33"/>
                    <a:pt x="19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1"/>
                    <a:pt x="29" y="30"/>
                    <a:pt x="29" y="29"/>
                  </a:cubicBezTo>
                  <a:cubicBezTo>
                    <a:pt x="35" y="24"/>
                    <a:pt x="37" y="16"/>
                    <a:pt x="33" y="8"/>
                  </a:cubicBezTo>
                  <a:cubicBezTo>
                    <a:pt x="30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5E17C39-9A07-460A-A98F-6C8AB433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9800170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7 w 36"/>
                <a:gd name="T3" fmla="*/ 0 h 33"/>
                <a:gd name="T4" fmla="*/ 4 w 36"/>
                <a:gd name="T5" fmla="*/ 7 h 33"/>
                <a:gd name="T6" fmla="*/ 3 w 36"/>
                <a:gd name="T7" fmla="*/ 24 h 33"/>
                <a:gd name="T8" fmla="*/ 18 w 36"/>
                <a:gd name="T9" fmla="*/ 33 h 33"/>
                <a:gd name="T10" fmla="*/ 24 w 36"/>
                <a:gd name="T11" fmla="*/ 31 h 33"/>
                <a:gd name="T12" fmla="*/ 26 w 36"/>
                <a:gd name="T13" fmla="*/ 31 h 33"/>
                <a:gd name="T14" fmla="*/ 29 w 36"/>
                <a:gd name="T15" fmla="*/ 28 h 33"/>
                <a:gd name="T16" fmla="*/ 32 w 36"/>
                <a:gd name="T17" fmla="*/ 8 h 33"/>
                <a:gd name="T18" fmla="*/ 18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2"/>
                    <a:pt x="0" y="19"/>
                    <a:pt x="3" y="24"/>
                  </a:cubicBezTo>
                  <a:cubicBezTo>
                    <a:pt x="6" y="30"/>
                    <a:pt x="12" y="33"/>
                    <a:pt x="18" y="33"/>
                  </a:cubicBezTo>
                  <a:cubicBezTo>
                    <a:pt x="20" y="33"/>
                    <a:pt x="22" y="32"/>
                    <a:pt x="24" y="31"/>
                  </a:cubicBezTo>
                  <a:cubicBezTo>
                    <a:pt x="25" y="31"/>
                    <a:pt x="25" y="31"/>
                    <a:pt x="26" y="31"/>
                  </a:cubicBezTo>
                  <a:cubicBezTo>
                    <a:pt x="27" y="30"/>
                    <a:pt x="28" y="29"/>
                    <a:pt x="29" y="28"/>
                  </a:cubicBezTo>
                  <a:cubicBezTo>
                    <a:pt x="35" y="23"/>
                    <a:pt x="36" y="15"/>
                    <a:pt x="32" y="8"/>
                  </a:cubicBezTo>
                  <a:cubicBezTo>
                    <a:pt x="29" y="3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BED8F88-0372-47FD-AF0B-2CBD77FF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5493" y="1051668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3 h 34"/>
                <a:gd name="T6" fmla="*/ 8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7 w 37"/>
                <a:gd name="T15" fmla="*/ 32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2" y="10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7" y="32"/>
                  </a:cubicBezTo>
                  <a:cubicBezTo>
                    <a:pt x="28" y="31"/>
                    <a:pt x="28" y="30"/>
                    <a:pt x="29" y="30"/>
                  </a:cubicBezTo>
                  <a:cubicBezTo>
                    <a:pt x="35" y="25"/>
                    <a:pt x="37" y="16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312106DE-A6DC-4F75-9B7D-34DC14CD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9162" y="11680459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9 w 36"/>
                <a:gd name="T3" fmla="*/ 3 h 34"/>
                <a:gd name="T4" fmla="*/ 2 w 36"/>
                <a:gd name="T5" fmla="*/ 22 h 34"/>
                <a:gd name="T6" fmla="*/ 3 w 36"/>
                <a:gd name="T7" fmla="*/ 25 h 34"/>
                <a:gd name="T8" fmla="*/ 5 w 36"/>
                <a:gd name="T9" fmla="*/ 27 h 34"/>
                <a:gd name="T10" fmla="*/ 18 w 36"/>
                <a:gd name="T11" fmla="*/ 34 h 34"/>
                <a:gd name="T12" fmla="*/ 26 w 36"/>
                <a:gd name="T13" fmla="*/ 32 h 34"/>
                <a:gd name="T14" fmla="*/ 33 w 36"/>
                <a:gd name="T15" fmla="*/ 11 h 34"/>
                <a:gd name="T16" fmla="*/ 32 w 36"/>
                <a:gd name="T17" fmla="*/ 9 h 34"/>
                <a:gd name="T18" fmla="*/ 30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9" y="3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8" y="31"/>
                    <a:pt x="13" y="34"/>
                    <a:pt x="18" y="34"/>
                  </a:cubicBezTo>
                  <a:cubicBezTo>
                    <a:pt x="21" y="34"/>
                    <a:pt x="23" y="33"/>
                    <a:pt x="26" y="32"/>
                  </a:cubicBezTo>
                  <a:cubicBezTo>
                    <a:pt x="33" y="27"/>
                    <a:pt x="36" y="18"/>
                    <a:pt x="33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0" y="6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1F8ABAC-F45E-416A-B74C-47B0326D6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018" y="6646578"/>
              <a:ext cx="143761" cy="123223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0"/>
                    <a:pt x="11" y="2"/>
                  </a:cubicBezTo>
                  <a:cubicBezTo>
                    <a:pt x="3" y="6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9" y="30"/>
                    <a:pt x="29" y="29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5E94CBA-EC1D-41A4-89D0-463131D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4565" y="957426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1 h 33"/>
                <a:gd name="T6" fmla="*/ 4 w 36"/>
                <a:gd name="T7" fmla="*/ 25 h 33"/>
                <a:gd name="T8" fmla="*/ 5 w 36"/>
                <a:gd name="T9" fmla="*/ 26 h 33"/>
                <a:gd name="T10" fmla="*/ 18 w 36"/>
                <a:gd name="T11" fmla="*/ 33 h 33"/>
                <a:gd name="T12" fmla="*/ 27 w 36"/>
                <a:gd name="T13" fmla="*/ 31 h 33"/>
                <a:gd name="T14" fmla="*/ 34 w 36"/>
                <a:gd name="T15" fmla="*/ 12 h 33"/>
                <a:gd name="T16" fmla="*/ 30 w 36"/>
                <a:gd name="T17" fmla="*/ 5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3" y="27"/>
                    <a:pt x="36" y="19"/>
                    <a:pt x="34" y="1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55C0E942-3196-4692-980D-C7407988C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0383" y="8284985"/>
              <a:ext cx="143761" cy="125505"/>
            </a:xfrm>
            <a:custGeom>
              <a:avLst/>
              <a:gdLst>
                <a:gd name="T0" fmla="*/ 19 w 38"/>
                <a:gd name="T1" fmla="*/ 0 h 33"/>
                <a:gd name="T2" fmla="*/ 11 w 38"/>
                <a:gd name="T3" fmla="*/ 2 h 33"/>
                <a:gd name="T4" fmla="*/ 5 w 38"/>
                <a:gd name="T5" fmla="*/ 25 h 33"/>
                <a:gd name="T6" fmla="*/ 19 w 38"/>
                <a:gd name="T7" fmla="*/ 33 h 33"/>
                <a:gd name="T8" fmla="*/ 25 w 38"/>
                <a:gd name="T9" fmla="*/ 32 h 33"/>
                <a:gd name="T10" fmla="*/ 28 w 38"/>
                <a:gd name="T11" fmla="*/ 31 h 33"/>
                <a:gd name="T12" fmla="*/ 30 w 38"/>
                <a:gd name="T13" fmla="*/ 29 h 33"/>
                <a:gd name="T14" fmla="*/ 34 w 38"/>
                <a:gd name="T15" fmla="*/ 8 h 33"/>
                <a:gd name="T16" fmla="*/ 19 w 38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3">
                  <a:moveTo>
                    <a:pt x="19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3" y="7"/>
                    <a:pt x="0" y="17"/>
                    <a:pt x="5" y="25"/>
                  </a:cubicBezTo>
                  <a:cubicBezTo>
                    <a:pt x="8" y="30"/>
                    <a:pt x="14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6" y="32"/>
                    <a:pt x="27" y="31"/>
                    <a:pt x="28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6" y="24"/>
                    <a:pt x="38" y="15"/>
                    <a:pt x="34" y="8"/>
                  </a:cubicBezTo>
                  <a:cubicBezTo>
                    <a:pt x="31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5D2778A-0FFF-4543-A89C-12E3BE446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4283" y="11719252"/>
              <a:ext cx="141478" cy="123223"/>
            </a:xfrm>
            <a:custGeom>
              <a:avLst/>
              <a:gdLst>
                <a:gd name="T0" fmla="*/ 8 w 37"/>
                <a:gd name="T1" fmla="*/ 3 h 33"/>
                <a:gd name="T2" fmla="*/ 7 w 37"/>
                <a:gd name="T3" fmla="*/ 4 h 33"/>
                <a:gd name="T4" fmla="*/ 4 w 37"/>
                <a:gd name="T5" fmla="*/ 25 h 33"/>
                <a:gd name="T6" fmla="*/ 18 w 37"/>
                <a:gd name="T7" fmla="*/ 33 h 33"/>
                <a:gd name="T8" fmla="*/ 24 w 37"/>
                <a:gd name="T9" fmla="*/ 32 h 33"/>
                <a:gd name="T10" fmla="*/ 24 w 37"/>
                <a:gd name="T11" fmla="*/ 32 h 33"/>
                <a:gd name="T12" fmla="*/ 8 w 37"/>
                <a:gd name="T13" fmla="*/ 3 h 33"/>
                <a:gd name="T14" fmla="*/ 18 w 37"/>
                <a:gd name="T15" fmla="*/ 0 h 33"/>
                <a:gd name="T16" fmla="*/ 13 w 37"/>
                <a:gd name="T17" fmla="*/ 0 h 33"/>
                <a:gd name="T18" fmla="*/ 29 w 37"/>
                <a:gd name="T19" fmla="*/ 29 h 33"/>
                <a:gd name="T20" fmla="*/ 33 w 37"/>
                <a:gd name="T21" fmla="*/ 8 h 33"/>
                <a:gd name="T22" fmla="*/ 18 w 3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3">
                  <a:moveTo>
                    <a:pt x="8" y="3"/>
                  </a:moveTo>
                  <a:cubicBezTo>
                    <a:pt x="7" y="3"/>
                    <a:pt x="7" y="4"/>
                    <a:pt x="7" y="4"/>
                  </a:cubicBezTo>
                  <a:cubicBezTo>
                    <a:pt x="1" y="9"/>
                    <a:pt x="0" y="17"/>
                    <a:pt x="4" y="25"/>
                  </a:cubicBezTo>
                  <a:cubicBezTo>
                    <a:pt x="7" y="30"/>
                    <a:pt x="12" y="33"/>
                    <a:pt x="18" y="33"/>
                  </a:cubicBezTo>
                  <a:cubicBezTo>
                    <a:pt x="20" y="33"/>
                    <a:pt x="22" y="33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8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5" y="24"/>
                    <a:pt x="37" y="15"/>
                    <a:pt x="33" y="8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3A1E0779-27DF-475B-83E7-CE3AB7F1B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4558" y="10459641"/>
              <a:ext cx="139197" cy="127787"/>
            </a:xfrm>
            <a:custGeom>
              <a:avLst/>
              <a:gdLst>
                <a:gd name="T0" fmla="*/ 19 w 37"/>
                <a:gd name="T1" fmla="*/ 0 h 34"/>
                <a:gd name="T2" fmla="*/ 11 w 37"/>
                <a:gd name="T3" fmla="*/ 3 h 34"/>
                <a:gd name="T4" fmla="*/ 4 w 37"/>
                <a:gd name="T5" fmla="*/ 23 h 34"/>
                <a:gd name="T6" fmla="*/ 5 w 37"/>
                <a:gd name="T7" fmla="*/ 25 h 34"/>
                <a:gd name="T8" fmla="*/ 7 w 37"/>
                <a:gd name="T9" fmla="*/ 28 h 34"/>
                <a:gd name="T10" fmla="*/ 19 w 37"/>
                <a:gd name="T11" fmla="*/ 34 h 34"/>
                <a:gd name="T12" fmla="*/ 27 w 37"/>
                <a:gd name="T13" fmla="*/ 31 h 34"/>
                <a:gd name="T14" fmla="*/ 35 w 37"/>
                <a:gd name="T15" fmla="*/ 12 h 34"/>
                <a:gd name="T16" fmla="*/ 33 w 37"/>
                <a:gd name="T17" fmla="*/ 9 h 34"/>
                <a:gd name="T18" fmla="*/ 32 w 37"/>
                <a:gd name="T19" fmla="*/ 7 h 34"/>
                <a:gd name="T20" fmla="*/ 19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9" y="0"/>
                  </a:moveTo>
                  <a:cubicBezTo>
                    <a:pt x="16" y="0"/>
                    <a:pt x="13" y="1"/>
                    <a:pt x="11" y="3"/>
                  </a:cubicBezTo>
                  <a:cubicBezTo>
                    <a:pt x="3" y="7"/>
                    <a:pt x="0" y="16"/>
                    <a:pt x="4" y="23"/>
                  </a:cubicBezTo>
                  <a:cubicBezTo>
                    <a:pt x="4" y="24"/>
                    <a:pt x="4" y="25"/>
                    <a:pt x="5" y="25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10" y="32"/>
                    <a:pt x="14" y="34"/>
                    <a:pt x="19" y="34"/>
                  </a:cubicBezTo>
                  <a:cubicBezTo>
                    <a:pt x="22" y="34"/>
                    <a:pt x="25" y="33"/>
                    <a:pt x="27" y="31"/>
                  </a:cubicBezTo>
                  <a:cubicBezTo>
                    <a:pt x="34" y="27"/>
                    <a:pt x="37" y="19"/>
                    <a:pt x="35" y="12"/>
                  </a:cubicBezTo>
                  <a:cubicBezTo>
                    <a:pt x="35" y="11"/>
                    <a:pt x="34" y="10"/>
                    <a:pt x="33" y="9"/>
                  </a:cubicBezTo>
                  <a:cubicBezTo>
                    <a:pt x="33" y="8"/>
                    <a:pt x="33" y="7"/>
                    <a:pt x="32" y="7"/>
                  </a:cubicBezTo>
                  <a:cubicBezTo>
                    <a:pt x="29" y="3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F5E993F1-C7B3-48EF-8D57-7C35CE5DB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0310" y="10662730"/>
              <a:ext cx="130069" cy="125505"/>
            </a:xfrm>
            <a:custGeom>
              <a:avLst/>
              <a:gdLst>
                <a:gd name="T0" fmla="*/ 28 w 34"/>
                <a:gd name="T1" fmla="*/ 14 h 33"/>
                <a:gd name="T2" fmla="*/ 11 w 34"/>
                <a:gd name="T3" fmla="*/ 18 h 33"/>
                <a:gd name="T4" fmla="*/ 2 w 34"/>
                <a:gd name="T5" fmla="*/ 24 h 33"/>
                <a:gd name="T6" fmla="*/ 2 w 34"/>
                <a:gd name="T7" fmla="*/ 25 h 33"/>
                <a:gd name="T8" fmla="*/ 17 w 34"/>
                <a:gd name="T9" fmla="*/ 33 h 33"/>
                <a:gd name="T10" fmla="*/ 23 w 34"/>
                <a:gd name="T11" fmla="*/ 32 h 33"/>
                <a:gd name="T12" fmla="*/ 25 w 34"/>
                <a:gd name="T13" fmla="*/ 31 h 33"/>
                <a:gd name="T14" fmla="*/ 28 w 34"/>
                <a:gd name="T15" fmla="*/ 28 h 33"/>
                <a:gd name="T16" fmla="*/ 33 w 34"/>
                <a:gd name="T17" fmla="*/ 14 h 33"/>
                <a:gd name="T18" fmla="*/ 28 w 34"/>
                <a:gd name="T19" fmla="*/ 14 h 33"/>
                <a:gd name="T20" fmla="*/ 17 w 34"/>
                <a:gd name="T21" fmla="*/ 0 h 33"/>
                <a:gd name="T22" fmla="*/ 12 w 34"/>
                <a:gd name="T23" fmla="*/ 0 h 33"/>
                <a:gd name="T24" fmla="*/ 8 w 34"/>
                <a:gd name="T25" fmla="*/ 2 h 33"/>
                <a:gd name="T26" fmla="*/ 7 w 34"/>
                <a:gd name="T27" fmla="*/ 3 h 33"/>
                <a:gd name="T28" fmla="*/ 0 w 34"/>
                <a:gd name="T29" fmla="*/ 18 h 33"/>
                <a:gd name="T30" fmla="*/ 8 w 34"/>
                <a:gd name="T31" fmla="*/ 13 h 33"/>
                <a:gd name="T32" fmla="*/ 28 w 34"/>
                <a:gd name="T33" fmla="*/ 8 h 33"/>
                <a:gd name="T34" fmla="*/ 28 w 34"/>
                <a:gd name="T35" fmla="*/ 8 h 33"/>
                <a:gd name="T36" fmla="*/ 31 w 34"/>
                <a:gd name="T37" fmla="*/ 8 h 33"/>
                <a:gd name="T38" fmla="*/ 17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28" y="14"/>
                  </a:moveTo>
                  <a:cubicBezTo>
                    <a:pt x="22" y="14"/>
                    <a:pt x="16" y="15"/>
                    <a:pt x="11" y="18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30"/>
                    <a:pt x="11" y="33"/>
                    <a:pt x="17" y="33"/>
                  </a:cubicBezTo>
                  <a:cubicBezTo>
                    <a:pt x="19" y="33"/>
                    <a:pt x="21" y="32"/>
                    <a:pt x="23" y="32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6" y="30"/>
                    <a:pt x="27" y="29"/>
                    <a:pt x="28" y="28"/>
                  </a:cubicBezTo>
                  <a:cubicBezTo>
                    <a:pt x="32" y="25"/>
                    <a:pt x="34" y="19"/>
                    <a:pt x="33" y="14"/>
                  </a:cubicBezTo>
                  <a:cubicBezTo>
                    <a:pt x="31" y="14"/>
                    <a:pt x="30" y="14"/>
                    <a:pt x="28" y="14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0"/>
                  </a:cubicBezTo>
                  <a:cubicBezTo>
                    <a:pt x="11" y="1"/>
                    <a:pt x="9" y="1"/>
                    <a:pt x="8" y="2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2" y="7"/>
                    <a:pt x="0" y="12"/>
                    <a:pt x="0" y="1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4" y="10"/>
                    <a:pt x="21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28" y="3"/>
                    <a:pt x="22" y="0"/>
                    <a:pt x="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9AA35AB-0CC1-4392-95FE-85FF0D13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8294" y="12508791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3 w 36"/>
                <a:gd name="T17" fmla="*/ 8 h 33"/>
                <a:gd name="T18" fmla="*/ 31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0"/>
                    <a:pt x="10" y="2"/>
                  </a:cubicBezTo>
                  <a:cubicBezTo>
                    <a:pt x="3" y="6"/>
                    <a:pt x="0" y="14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5" y="26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2" y="7"/>
                    <a:pt x="31" y="6"/>
                    <a:pt x="31" y="5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EB2C28FB-C721-4DD4-9243-194EA917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3072" y="13241282"/>
              <a:ext cx="136914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573F2E8-B1EA-4A45-B1C9-2623E933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1532" y="15199156"/>
              <a:ext cx="139197" cy="125505"/>
            </a:xfrm>
            <a:custGeom>
              <a:avLst/>
              <a:gdLst>
                <a:gd name="T0" fmla="*/ 19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4 h 33"/>
                <a:gd name="T8" fmla="*/ 6 w 37"/>
                <a:gd name="T9" fmla="*/ 27 h 33"/>
                <a:gd name="T10" fmla="*/ 19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5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6" y="0"/>
                    <a:pt x="13" y="0"/>
                    <a:pt x="10" y="2"/>
                  </a:cubicBezTo>
                  <a:cubicBezTo>
                    <a:pt x="3" y="6"/>
                    <a:pt x="0" y="14"/>
                    <a:pt x="3" y="22"/>
                  </a:cubicBezTo>
                  <a:cubicBezTo>
                    <a:pt x="3" y="23"/>
                    <a:pt x="4" y="24"/>
                    <a:pt x="4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9" y="31"/>
                    <a:pt x="14" y="33"/>
                    <a:pt x="19" y="33"/>
                  </a:cubicBezTo>
                  <a:cubicBezTo>
                    <a:pt x="22" y="33"/>
                    <a:pt x="24" y="32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28" y="2"/>
                    <a:pt x="24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3B76231-18ED-433A-BE21-E22453866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85704" y="13241282"/>
              <a:ext cx="134633" cy="123223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8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9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7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4" y="33"/>
                    <a:pt x="26" y="31"/>
                  </a:cubicBezTo>
                  <a:cubicBezTo>
                    <a:pt x="33" y="27"/>
                    <a:pt x="36" y="19"/>
                    <a:pt x="34" y="11"/>
                  </a:cubicBezTo>
                  <a:cubicBezTo>
                    <a:pt x="33" y="10"/>
                    <a:pt x="33" y="9"/>
                    <a:pt x="32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E89E5890-B944-4B35-98FC-0D8137C24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24092" y="15046269"/>
              <a:ext cx="136914" cy="123223"/>
            </a:xfrm>
            <a:custGeom>
              <a:avLst/>
              <a:gdLst>
                <a:gd name="T0" fmla="*/ 32 w 36"/>
                <a:gd name="T1" fmla="*/ 27 h 33"/>
                <a:gd name="T2" fmla="*/ 21 w 36"/>
                <a:gd name="T3" fmla="*/ 33 h 33"/>
                <a:gd name="T4" fmla="*/ 24 w 36"/>
                <a:gd name="T5" fmla="*/ 32 h 33"/>
                <a:gd name="T6" fmla="*/ 27 w 36"/>
                <a:gd name="T7" fmla="*/ 31 h 33"/>
                <a:gd name="T8" fmla="*/ 30 w 36"/>
                <a:gd name="T9" fmla="*/ 29 h 33"/>
                <a:gd name="T10" fmla="*/ 32 w 36"/>
                <a:gd name="T11" fmla="*/ 27 h 33"/>
                <a:gd name="T12" fmla="*/ 19 w 36"/>
                <a:gd name="T13" fmla="*/ 0 h 33"/>
                <a:gd name="T14" fmla="*/ 13 w 36"/>
                <a:gd name="T15" fmla="*/ 1 h 33"/>
                <a:gd name="T16" fmla="*/ 11 w 36"/>
                <a:gd name="T17" fmla="*/ 2 h 33"/>
                <a:gd name="T18" fmla="*/ 8 w 36"/>
                <a:gd name="T19" fmla="*/ 4 h 33"/>
                <a:gd name="T20" fmla="*/ 4 w 36"/>
                <a:gd name="T21" fmla="*/ 25 h 33"/>
                <a:gd name="T22" fmla="*/ 12 w 36"/>
                <a:gd name="T23" fmla="*/ 31 h 33"/>
                <a:gd name="T24" fmla="*/ 35 w 36"/>
                <a:gd name="T25" fmla="*/ 18 h 33"/>
                <a:gd name="T26" fmla="*/ 33 w 36"/>
                <a:gd name="T27" fmla="*/ 8 h 33"/>
                <a:gd name="T28" fmla="*/ 19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32" y="2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25" y="32"/>
                    <a:pt x="26" y="31"/>
                    <a:pt x="27" y="31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30" y="28"/>
                    <a:pt x="31" y="27"/>
                    <a:pt x="32" y="27"/>
                  </a:cubicBezTo>
                  <a:moveTo>
                    <a:pt x="19" y="0"/>
                  </a:moveTo>
                  <a:cubicBezTo>
                    <a:pt x="17" y="0"/>
                    <a:pt x="15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10" y="2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0"/>
                    <a:pt x="12" y="3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4"/>
                    <a:pt x="35" y="11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D8C692B-AF1D-46C1-97EA-EB40A1CC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8135" y="15728558"/>
              <a:ext cx="139197" cy="127787"/>
            </a:xfrm>
            <a:custGeom>
              <a:avLst/>
              <a:gdLst>
                <a:gd name="T0" fmla="*/ 18 w 37"/>
                <a:gd name="T1" fmla="*/ 0 h 34"/>
                <a:gd name="T2" fmla="*/ 13 w 37"/>
                <a:gd name="T3" fmla="*/ 1 h 34"/>
                <a:gd name="T4" fmla="*/ 10 w 37"/>
                <a:gd name="T5" fmla="*/ 2 h 34"/>
                <a:gd name="T6" fmla="*/ 7 w 37"/>
                <a:gd name="T7" fmla="*/ 4 h 34"/>
                <a:gd name="T8" fmla="*/ 4 w 37"/>
                <a:gd name="T9" fmla="*/ 25 h 34"/>
                <a:gd name="T10" fmla="*/ 18 w 37"/>
                <a:gd name="T11" fmla="*/ 34 h 34"/>
                <a:gd name="T12" fmla="*/ 24 w 37"/>
                <a:gd name="T13" fmla="*/ 33 h 34"/>
                <a:gd name="T14" fmla="*/ 26 w 37"/>
                <a:gd name="T15" fmla="*/ 31 h 34"/>
                <a:gd name="T16" fmla="*/ 29 w 37"/>
                <a:gd name="T17" fmla="*/ 30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6" y="0"/>
                    <a:pt x="14" y="1"/>
                    <a:pt x="13" y="1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9" y="3"/>
                    <a:pt x="8" y="4"/>
                    <a:pt x="7" y="4"/>
                  </a:cubicBezTo>
                  <a:cubicBezTo>
                    <a:pt x="1" y="9"/>
                    <a:pt x="0" y="18"/>
                    <a:pt x="4" y="25"/>
                  </a:cubicBezTo>
                  <a:cubicBezTo>
                    <a:pt x="7" y="31"/>
                    <a:pt x="12" y="34"/>
                    <a:pt x="18" y="34"/>
                  </a:cubicBezTo>
                  <a:cubicBezTo>
                    <a:pt x="20" y="34"/>
                    <a:pt x="22" y="33"/>
                    <a:pt x="24" y="33"/>
                  </a:cubicBezTo>
                  <a:cubicBezTo>
                    <a:pt x="25" y="32"/>
                    <a:pt x="26" y="32"/>
                    <a:pt x="26" y="31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35" y="24"/>
                    <a:pt x="37" y="16"/>
                    <a:pt x="33" y="9"/>
                  </a:cubicBezTo>
                  <a:cubicBezTo>
                    <a:pt x="29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0BD0D642-AF0F-4C2E-AE20-4613F1D5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5421" y="9193183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10 w 36"/>
                <a:gd name="T3" fmla="*/ 2 h 33"/>
                <a:gd name="T4" fmla="*/ 2 w 36"/>
                <a:gd name="T5" fmla="*/ 22 h 33"/>
                <a:gd name="T6" fmla="*/ 4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4 w 36"/>
                <a:gd name="T15" fmla="*/ 11 h 33"/>
                <a:gd name="T16" fmla="*/ 32 w 36"/>
                <a:gd name="T17" fmla="*/ 8 h 33"/>
                <a:gd name="T18" fmla="*/ 31 w 36"/>
                <a:gd name="T19" fmla="*/ 6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3" y="6"/>
                    <a:pt x="0" y="15"/>
                    <a:pt x="2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5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2"/>
                    <a:pt x="26" y="31"/>
                  </a:cubicBezTo>
                  <a:cubicBezTo>
                    <a:pt x="33" y="27"/>
                    <a:pt x="36" y="18"/>
                    <a:pt x="34" y="11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2" y="7"/>
                    <a:pt x="31" y="7"/>
                    <a:pt x="31" y="6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2123B14-EAD5-4B57-A80C-DFD891EA1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4332" y="7805785"/>
              <a:ext cx="141478" cy="125505"/>
            </a:xfrm>
            <a:custGeom>
              <a:avLst/>
              <a:gdLst>
                <a:gd name="T0" fmla="*/ 19 w 37"/>
                <a:gd name="T1" fmla="*/ 0 h 33"/>
                <a:gd name="T2" fmla="*/ 15 w 37"/>
                <a:gd name="T3" fmla="*/ 1 h 33"/>
                <a:gd name="T4" fmla="*/ 11 w 37"/>
                <a:gd name="T5" fmla="*/ 2 h 33"/>
                <a:gd name="T6" fmla="*/ 9 w 37"/>
                <a:gd name="T7" fmla="*/ 3 h 33"/>
                <a:gd name="T8" fmla="*/ 5 w 37"/>
                <a:gd name="T9" fmla="*/ 25 h 33"/>
                <a:gd name="T10" fmla="*/ 19 w 37"/>
                <a:gd name="T11" fmla="*/ 33 h 33"/>
                <a:gd name="T12" fmla="*/ 26 w 37"/>
                <a:gd name="T13" fmla="*/ 32 h 33"/>
                <a:gd name="T14" fmla="*/ 27 w 37"/>
                <a:gd name="T15" fmla="*/ 31 h 33"/>
                <a:gd name="T16" fmla="*/ 31 w 37"/>
                <a:gd name="T17" fmla="*/ 28 h 33"/>
                <a:gd name="T18" fmla="*/ 33 w 37"/>
                <a:gd name="T19" fmla="*/ 8 h 33"/>
                <a:gd name="T20" fmla="*/ 19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9" y="0"/>
                  </a:moveTo>
                  <a:cubicBezTo>
                    <a:pt x="18" y="0"/>
                    <a:pt x="16" y="0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3" y="8"/>
                    <a:pt x="0" y="18"/>
                    <a:pt x="5" y="25"/>
                  </a:cubicBezTo>
                  <a:cubicBezTo>
                    <a:pt x="8" y="30"/>
                    <a:pt x="13" y="33"/>
                    <a:pt x="19" y="33"/>
                  </a:cubicBezTo>
                  <a:cubicBezTo>
                    <a:pt x="21" y="33"/>
                    <a:pt x="24" y="33"/>
                    <a:pt x="26" y="32"/>
                  </a:cubicBezTo>
                  <a:cubicBezTo>
                    <a:pt x="26" y="32"/>
                    <a:pt x="27" y="31"/>
                    <a:pt x="27" y="31"/>
                  </a:cubicBezTo>
                  <a:cubicBezTo>
                    <a:pt x="29" y="30"/>
                    <a:pt x="30" y="30"/>
                    <a:pt x="31" y="28"/>
                  </a:cubicBezTo>
                  <a:cubicBezTo>
                    <a:pt x="36" y="23"/>
                    <a:pt x="37" y="15"/>
                    <a:pt x="33" y="8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D51DCA9A-DDE6-4051-89E6-79D084FD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2370" y="6420670"/>
              <a:ext cx="136914" cy="127787"/>
            </a:xfrm>
            <a:custGeom>
              <a:avLst/>
              <a:gdLst>
                <a:gd name="T0" fmla="*/ 18 w 36"/>
                <a:gd name="T1" fmla="*/ 0 h 34"/>
                <a:gd name="T2" fmla="*/ 10 w 36"/>
                <a:gd name="T3" fmla="*/ 3 h 34"/>
                <a:gd name="T4" fmla="*/ 3 w 36"/>
                <a:gd name="T5" fmla="*/ 23 h 34"/>
                <a:gd name="T6" fmla="*/ 4 w 36"/>
                <a:gd name="T7" fmla="*/ 25 h 34"/>
                <a:gd name="T8" fmla="*/ 6 w 36"/>
                <a:gd name="T9" fmla="*/ 28 h 34"/>
                <a:gd name="T10" fmla="*/ 18 w 36"/>
                <a:gd name="T11" fmla="*/ 34 h 34"/>
                <a:gd name="T12" fmla="*/ 26 w 36"/>
                <a:gd name="T13" fmla="*/ 31 h 34"/>
                <a:gd name="T14" fmla="*/ 34 w 36"/>
                <a:gd name="T15" fmla="*/ 11 h 34"/>
                <a:gd name="T16" fmla="*/ 33 w 36"/>
                <a:gd name="T17" fmla="*/ 9 h 34"/>
                <a:gd name="T18" fmla="*/ 31 w 36"/>
                <a:gd name="T19" fmla="*/ 6 h 34"/>
                <a:gd name="T20" fmla="*/ 18 w 36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4">
                  <a:moveTo>
                    <a:pt x="18" y="0"/>
                  </a:moveTo>
                  <a:cubicBezTo>
                    <a:pt x="15" y="0"/>
                    <a:pt x="12" y="1"/>
                    <a:pt x="10" y="3"/>
                  </a:cubicBezTo>
                  <a:cubicBezTo>
                    <a:pt x="3" y="7"/>
                    <a:pt x="0" y="15"/>
                    <a:pt x="3" y="23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6"/>
                    <a:pt x="5" y="27"/>
                    <a:pt x="6" y="28"/>
                  </a:cubicBezTo>
                  <a:cubicBezTo>
                    <a:pt x="9" y="32"/>
                    <a:pt x="13" y="34"/>
                    <a:pt x="18" y="34"/>
                  </a:cubicBezTo>
                  <a:cubicBezTo>
                    <a:pt x="21" y="34"/>
                    <a:pt x="24" y="33"/>
                    <a:pt x="26" y="31"/>
                  </a:cubicBezTo>
                  <a:cubicBezTo>
                    <a:pt x="34" y="27"/>
                    <a:pt x="36" y="19"/>
                    <a:pt x="34" y="11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8"/>
                    <a:pt x="31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ED91158E-1F56-4EE6-889D-3C711CC0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5002" y="6548457"/>
              <a:ext cx="139197" cy="123223"/>
            </a:xfrm>
            <a:custGeom>
              <a:avLst/>
              <a:gdLst>
                <a:gd name="T0" fmla="*/ 18 w 37"/>
                <a:gd name="T1" fmla="*/ 0 h 33"/>
                <a:gd name="T2" fmla="*/ 10 w 37"/>
                <a:gd name="T3" fmla="*/ 2 h 33"/>
                <a:gd name="T4" fmla="*/ 3 w 37"/>
                <a:gd name="T5" fmla="*/ 22 h 33"/>
                <a:gd name="T6" fmla="*/ 4 w 37"/>
                <a:gd name="T7" fmla="*/ 25 h 33"/>
                <a:gd name="T8" fmla="*/ 6 w 37"/>
                <a:gd name="T9" fmla="*/ 27 h 33"/>
                <a:gd name="T10" fmla="*/ 18 w 37"/>
                <a:gd name="T11" fmla="*/ 33 h 33"/>
                <a:gd name="T12" fmla="*/ 27 w 37"/>
                <a:gd name="T13" fmla="*/ 31 h 33"/>
                <a:gd name="T14" fmla="*/ 34 w 37"/>
                <a:gd name="T15" fmla="*/ 11 h 33"/>
                <a:gd name="T16" fmla="*/ 33 w 37"/>
                <a:gd name="T17" fmla="*/ 8 h 33"/>
                <a:gd name="T18" fmla="*/ 31 w 37"/>
                <a:gd name="T19" fmla="*/ 6 h 33"/>
                <a:gd name="T20" fmla="*/ 18 w 3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8" y="0"/>
                  </a:moveTo>
                  <a:cubicBezTo>
                    <a:pt x="15" y="0"/>
                    <a:pt x="13" y="1"/>
                    <a:pt x="10" y="2"/>
                  </a:cubicBezTo>
                  <a:cubicBezTo>
                    <a:pt x="3" y="6"/>
                    <a:pt x="0" y="15"/>
                    <a:pt x="3" y="22"/>
                  </a:cubicBezTo>
                  <a:cubicBezTo>
                    <a:pt x="3" y="23"/>
                    <a:pt x="3" y="24"/>
                    <a:pt x="4" y="25"/>
                  </a:cubicBezTo>
                  <a:cubicBezTo>
                    <a:pt x="4" y="26"/>
                    <a:pt x="5" y="27"/>
                    <a:pt x="6" y="27"/>
                  </a:cubicBezTo>
                  <a:cubicBezTo>
                    <a:pt x="9" y="31"/>
                    <a:pt x="13" y="33"/>
                    <a:pt x="18" y="33"/>
                  </a:cubicBezTo>
                  <a:cubicBezTo>
                    <a:pt x="21" y="33"/>
                    <a:pt x="24" y="33"/>
                    <a:pt x="27" y="31"/>
                  </a:cubicBezTo>
                  <a:cubicBezTo>
                    <a:pt x="34" y="27"/>
                    <a:pt x="37" y="18"/>
                    <a:pt x="34" y="11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2" y="7"/>
                    <a:pt x="32" y="7"/>
                    <a:pt x="31" y="6"/>
                  </a:cubicBezTo>
                  <a:cubicBezTo>
                    <a:pt x="28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44FB9A8-2F27-4CDD-BD90-F05019F1D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9959" y="9163519"/>
              <a:ext cx="134633" cy="123223"/>
            </a:xfrm>
            <a:custGeom>
              <a:avLst/>
              <a:gdLst>
                <a:gd name="T0" fmla="*/ 27 w 36"/>
                <a:gd name="T1" fmla="*/ 31 h 33"/>
                <a:gd name="T2" fmla="*/ 23 w 36"/>
                <a:gd name="T3" fmla="*/ 33 h 33"/>
                <a:gd name="T4" fmla="*/ 25 w 36"/>
                <a:gd name="T5" fmla="*/ 32 h 33"/>
                <a:gd name="T6" fmla="*/ 27 w 36"/>
                <a:gd name="T7" fmla="*/ 31 h 33"/>
                <a:gd name="T8" fmla="*/ 27 w 36"/>
                <a:gd name="T9" fmla="*/ 31 h 33"/>
                <a:gd name="T10" fmla="*/ 10 w 36"/>
                <a:gd name="T11" fmla="*/ 3 h 33"/>
                <a:gd name="T12" fmla="*/ 8 w 36"/>
                <a:gd name="T13" fmla="*/ 4 h 33"/>
                <a:gd name="T14" fmla="*/ 4 w 36"/>
                <a:gd name="T15" fmla="*/ 25 h 33"/>
                <a:gd name="T16" fmla="*/ 13 w 36"/>
                <a:gd name="T17" fmla="*/ 32 h 33"/>
                <a:gd name="T18" fmla="*/ 24 w 36"/>
                <a:gd name="T19" fmla="*/ 26 h 33"/>
                <a:gd name="T20" fmla="*/ 10 w 36"/>
                <a:gd name="T21" fmla="*/ 3 h 33"/>
                <a:gd name="T22" fmla="*/ 19 w 36"/>
                <a:gd name="T23" fmla="*/ 0 h 33"/>
                <a:gd name="T24" fmla="*/ 16 w 36"/>
                <a:gd name="T25" fmla="*/ 0 h 33"/>
                <a:gd name="T26" fmla="*/ 29 w 36"/>
                <a:gd name="T27" fmla="*/ 23 h 33"/>
                <a:gd name="T28" fmla="*/ 35 w 36"/>
                <a:gd name="T29" fmla="*/ 19 h 33"/>
                <a:gd name="T30" fmla="*/ 33 w 36"/>
                <a:gd name="T31" fmla="*/ 9 h 33"/>
                <a:gd name="T32" fmla="*/ 19 w 36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27" y="31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moveTo>
                    <a:pt x="10" y="3"/>
                  </a:moveTo>
                  <a:cubicBezTo>
                    <a:pt x="10" y="3"/>
                    <a:pt x="9" y="3"/>
                    <a:pt x="8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6" y="28"/>
                    <a:pt x="9" y="31"/>
                    <a:pt x="13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6" y="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6"/>
                    <a:pt x="35" y="12"/>
                    <a:pt x="33" y="9"/>
                  </a:cubicBezTo>
                  <a:cubicBezTo>
                    <a:pt x="30" y="3"/>
                    <a:pt x="25" y="0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AC667A1-06D9-4C72-84D9-F14D23C124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510" y="13045038"/>
              <a:ext cx="125505" cy="120942"/>
            </a:xfrm>
            <a:custGeom>
              <a:avLst/>
              <a:gdLst>
                <a:gd name="T0" fmla="*/ 28 w 33"/>
                <a:gd name="T1" fmla="*/ 28 h 32"/>
                <a:gd name="T2" fmla="*/ 20 w 33"/>
                <a:gd name="T3" fmla="*/ 32 h 32"/>
                <a:gd name="T4" fmla="*/ 24 w 33"/>
                <a:gd name="T5" fmla="*/ 31 h 32"/>
                <a:gd name="T6" fmla="*/ 28 w 33"/>
                <a:gd name="T7" fmla="*/ 28 h 32"/>
                <a:gd name="T8" fmla="*/ 16 w 33"/>
                <a:gd name="T9" fmla="*/ 0 h 32"/>
                <a:gd name="T10" fmla="*/ 8 w 33"/>
                <a:gd name="T11" fmla="*/ 2 h 32"/>
                <a:gd name="T12" fmla="*/ 0 w 33"/>
                <a:gd name="T13" fmla="*/ 13 h 32"/>
                <a:gd name="T14" fmla="*/ 10 w 33"/>
                <a:gd name="T15" fmla="*/ 31 h 32"/>
                <a:gd name="T16" fmla="*/ 33 w 33"/>
                <a:gd name="T17" fmla="*/ 18 h 32"/>
                <a:gd name="T18" fmla="*/ 32 w 33"/>
                <a:gd name="T19" fmla="*/ 11 h 32"/>
                <a:gd name="T20" fmla="*/ 31 w 33"/>
                <a:gd name="T21" fmla="*/ 8 h 32"/>
                <a:gd name="T22" fmla="*/ 29 w 33"/>
                <a:gd name="T23" fmla="*/ 5 h 32"/>
                <a:gd name="T24" fmla="*/ 16 w 3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2">
                  <a:moveTo>
                    <a:pt x="28" y="28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1"/>
                    <a:pt x="24" y="31"/>
                  </a:cubicBezTo>
                  <a:cubicBezTo>
                    <a:pt x="26" y="30"/>
                    <a:pt x="27" y="29"/>
                    <a:pt x="28" y="28"/>
                  </a:cubicBezTo>
                  <a:moveTo>
                    <a:pt x="16" y="0"/>
                  </a:moveTo>
                  <a:cubicBezTo>
                    <a:pt x="13" y="0"/>
                    <a:pt x="10" y="0"/>
                    <a:pt x="8" y="2"/>
                  </a:cubicBezTo>
                  <a:cubicBezTo>
                    <a:pt x="3" y="4"/>
                    <a:pt x="1" y="9"/>
                    <a:pt x="0" y="1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6"/>
                    <a:pt x="33" y="13"/>
                    <a:pt x="32" y="11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7"/>
                    <a:pt x="29" y="6"/>
                    <a:pt x="29" y="5"/>
                  </a:cubicBezTo>
                  <a:cubicBezTo>
                    <a:pt x="26" y="2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092E0DDF-BB68-4559-B8C2-0DABC71A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3780" y="14423309"/>
              <a:ext cx="136914" cy="125505"/>
            </a:xfrm>
            <a:custGeom>
              <a:avLst/>
              <a:gdLst>
                <a:gd name="T0" fmla="*/ 18 w 36"/>
                <a:gd name="T1" fmla="*/ 0 h 33"/>
                <a:gd name="T2" fmla="*/ 9 w 36"/>
                <a:gd name="T3" fmla="*/ 2 h 33"/>
                <a:gd name="T4" fmla="*/ 2 w 36"/>
                <a:gd name="T5" fmla="*/ 21 h 33"/>
                <a:gd name="T6" fmla="*/ 3 w 36"/>
                <a:gd name="T7" fmla="*/ 25 h 33"/>
                <a:gd name="T8" fmla="*/ 5 w 36"/>
                <a:gd name="T9" fmla="*/ 27 h 33"/>
                <a:gd name="T10" fmla="*/ 18 w 36"/>
                <a:gd name="T11" fmla="*/ 33 h 33"/>
                <a:gd name="T12" fmla="*/ 26 w 36"/>
                <a:gd name="T13" fmla="*/ 31 h 33"/>
                <a:gd name="T14" fmla="*/ 33 w 36"/>
                <a:gd name="T15" fmla="*/ 10 h 33"/>
                <a:gd name="T16" fmla="*/ 32 w 36"/>
                <a:gd name="T17" fmla="*/ 8 h 33"/>
                <a:gd name="T18" fmla="*/ 30 w 36"/>
                <a:gd name="T19" fmla="*/ 5 h 33"/>
                <a:gd name="T20" fmla="*/ 18 w 36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8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3" y="6"/>
                    <a:pt x="0" y="14"/>
                    <a:pt x="2" y="21"/>
                  </a:cubicBezTo>
                  <a:cubicBezTo>
                    <a:pt x="2" y="23"/>
                    <a:pt x="3" y="24"/>
                    <a:pt x="3" y="25"/>
                  </a:cubicBezTo>
                  <a:cubicBezTo>
                    <a:pt x="4" y="26"/>
                    <a:pt x="4" y="26"/>
                    <a:pt x="5" y="27"/>
                  </a:cubicBezTo>
                  <a:cubicBezTo>
                    <a:pt x="8" y="31"/>
                    <a:pt x="13" y="33"/>
                    <a:pt x="18" y="33"/>
                  </a:cubicBezTo>
                  <a:cubicBezTo>
                    <a:pt x="21" y="33"/>
                    <a:pt x="23" y="33"/>
                    <a:pt x="26" y="31"/>
                  </a:cubicBezTo>
                  <a:cubicBezTo>
                    <a:pt x="33" y="27"/>
                    <a:pt x="36" y="18"/>
                    <a:pt x="33" y="10"/>
                  </a:cubicBezTo>
                  <a:cubicBezTo>
                    <a:pt x="33" y="10"/>
                    <a:pt x="33" y="9"/>
                    <a:pt x="32" y="8"/>
                  </a:cubicBezTo>
                  <a:cubicBezTo>
                    <a:pt x="31" y="7"/>
                    <a:pt x="31" y="6"/>
                    <a:pt x="30" y="5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4A0AA82-C611-4CF7-AC26-CF1BD01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6435" y="11612002"/>
              <a:ext cx="139197" cy="130069"/>
            </a:xfrm>
            <a:custGeom>
              <a:avLst/>
              <a:gdLst>
                <a:gd name="T0" fmla="*/ 18 w 37"/>
                <a:gd name="T1" fmla="*/ 0 h 34"/>
                <a:gd name="T2" fmla="*/ 14 w 37"/>
                <a:gd name="T3" fmla="*/ 1 h 34"/>
                <a:gd name="T4" fmla="*/ 10 w 37"/>
                <a:gd name="T5" fmla="*/ 3 h 34"/>
                <a:gd name="T6" fmla="*/ 9 w 37"/>
                <a:gd name="T7" fmla="*/ 3 h 34"/>
                <a:gd name="T8" fmla="*/ 4 w 37"/>
                <a:gd name="T9" fmla="*/ 25 h 34"/>
                <a:gd name="T10" fmla="*/ 18 w 37"/>
                <a:gd name="T11" fmla="*/ 34 h 34"/>
                <a:gd name="T12" fmla="*/ 25 w 37"/>
                <a:gd name="T13" fmla="*/ 32 h 34"/>
                <a:gd name="T14" fmla="*/ 27 w 37"/>
                <a:gd name="T15" fmla="*/ 31 h 34"/>
                <a:gd name="T16" fmla="*/ 30 w 37"/>
                <a:gd name="T17" fmla="*/ 29 h 34"/>
                <a:gd name="T18" fmla="*/ 33 w 37"/>
                <a:gd name="T19" fmla="*/ 9 h 34"/>
                <a:gd name="T20" fmla="*/ 18 w 37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4">
                  <a:moveTo>
                    <a:pt x="18" y="0"/>
                  </a:moveTo>
                  <a:cubicBezTo>
                    <a:pt x="17" y="0"/>
                    <a:pt x="15" y="1"/>
                    <a:pt x="14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2" y="8"/>
                    <a:pt x="0" y="18"/>
                    <a:pt x="4" y="25"/>
                  </a:cubicBezTo>
                  <a:cubicBezTo>
                    <a:pt x="7" y="31"/>
                    <a:pt x="13" y="34"/>
                    <a:pt x="18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8" y="31"/>
                    <a:pt x="29" y="30"/>
                    <a:pt x="30" y="29"/>
                  </a:cubicBezTo>
                  <a:cubicBezTo>
                    <a:pt x="35" y="24"/>
                    <a:pt x="37" y="15"/>
                    <a:pt x="33" y="9"/>
                  </a:cubicBezTo>
                  <a:cubicBezTo>
                    <a:pt x="30" y="3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24D544C2-F002-408A-B212-5E795970C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91761" y="11084883"/>
              <a:ext cx="1483238" cy="2042305"/>
            </a:xfrm>
            <a:custGeom>
              <a:avLst/>
              <a:gdLst>
                <a:gd name="T0" fmla="*/ 95 w 392"/>
                <a:gd name="T1" fmla="*/ 535 h 542"/>
                <a:gd name="T2" fmla="*/ 89 w 392"/>
                <a:gd name="T3" fmla="*/ 538 h 542"/>
                <a:gd name="T4" fmla="*/ 92 w 392"/>
                <a:gd name="T5" fmla="*/ 542 h 542"/>
                <a:gd name="T6" fmla="*/ 97 w 392"/>
                <a:gd name="T7" fmla="*/ 539 h 542"/>
                <a:gd name="T8" fmla="*/ 95 w 392"/>
                <a:gd name="T9" fmla="*/ 535 h 542"/>
                <a:gd name="T10" fmla="*/ 117 w 392"/>
                <a:gd name="T11" fmla="*/ 281 h 542"/>
                <a:gd name="T12" fmla="*/ 20 w 392"/>
                <a:gd name="T13" fmla="*/ 337 h 542"/>
                <a:gd name="T14" fmla="*/ 0 w 392"/>
                <a:gd name="T15" fmla="*/ 372 h 542"/>
                <a:gd name="T16" fmla="*/ 5 w 392"/>
                <a:gd name="T17" fmla="*/ 392 h 542"/>
                <a:gd name="T18" fmla="*/ 86 w 392"/>
                <a:gd name="T19" fmla="*/ 533 h 542"/>
                <a:gd name="T20" fmla="*/ 91 w 392"/>
                <a:gd name="T21" fmla="*/ 530 h 542"/>
                <a:gd name="T22" fmla="*/ 10 w 392"/>
                <a:gd name="T23" fmla="*/ 389 h 542"/>
                <a:gd name="T24" fmla="*/ 6 w 392"/>
                <a:gd name="T25" fmla="*/ 372 h 542"/>
                <a:gd name="T26" fmla="*/ 23 w 392"/>
                <a:gd name="T27" fmla="*/ 342 h 542"/>
                <a:gd name="T28" fmla="*/ 120 w 392"/>
                <a:gd name="T29" fmla="*/ 286 h 542"/>
                <a:gd name="T30" fmla="*/ 117 w 392"/>
                <a:gd name="T31" fmla="*/ 281 h 542"/>
                <a:gd name="T32" fmla="*/ 142 w 392"/>
                <a:gd name="T33" fmla="*/ 97 h 542"/>
                <a:gd name="T34" fmla="*/ 135 w 392"/>
                <a:gd name="T35" fmla="*/ 121 h 542"/>
                <a:gd name="T36" fmla="*/ 140 w 392"/>
                <a:gd name="T37" fmla="*/ 141 h 542"/>
                <a:gd name="T38" fmla="*/ 195 w 392"/>
                <a:gd name="T39" fmla="*/ 236 h 542"/>
                <a:gd name="T40" fmla="*/ 122 w 392"/>
                <a:gd name="T41" fmla="*/ 278 h 542"/>
                <a:gd name="T42" fmla="*/ 125 w 392"/>
                <a:gd name="T43" fmla="*/ 283 h 542"/>
                <a:gd name="T44" fmla="*/ 198 w 392"/>
                <a:gd name="T45" fmla="*/ 241 h 542"/>
                <a:gd name="T46" fmla="*/ 238 w 392"/>
                <a:gd name="T47" fmla="*/ 311 h 542"/>
                <a:gd name="T48" fmla="*/ 274 w 392"/>
                <a:gd name="T49" fmla="*/ 331 h 542"/>
                <a:gd name="T50" fmla="*/ 274 w 392"/>
                <a:gd name="T51" fmla="*/ 331 h 542"/>
                <a:gd name="T52" fmla="*/ 294 w 392"/>
                <a:gd name="T53" fmla="*/ 326 h 542"/>
                <a:gd name="T54" fmla="*/ 366 w 392"/>
                <a:gd name="T55" fmla="*/ 284 h 542"/>
                <a:gd name="T56" fmla="*/ 365 w 392"/>
                <a:gd name="T57" fmla="*/ 282 h 542"/>
                <a:gd name="T58" fmla="*/ 364 w 392"/>
                <a:gd name="T59" fmla="*/ 279 h 542"/>
                <a:gd name="T60" fmla="*/ 291 w 392"/>
                <a:gd name="T61" fmla="*/ 321 h 542"/>
                <a:gd name="T62" fmla="*/ 274 w 392"/>
                <a:gd name="T63" fmla="*/ 325 h 542"/>
                <a:gd name="T64" fmla="*/ 244 w 392"/>
                <a:gd name="T65" fmla="*/ 308 h 542"/>
                <a:gd name="T66" fmla="*/ 203 w 392"/>
                <a:gd name="T67" fmla="*/ 238 h 542"/>
                <a:gd name="T68" fmla="*/ 218 w 392"/>
                <a:gd name="T69" fmla="*/ 229 h 542"/>
                <a:gd name="T70" fmla="*/ 215 w 392"/>
                <a:gd name="T71" fmla="*/ 224 h 542"/>
                <a:gd name="T72" fmla="*/ 200 w 392"/>
                <a:gd name="T73" fmla="*/ 233 h 542"/>
                <a:gd name="T74" fmla="*/ 145 w 392"/>
                <a:gd name="T75" fmla="*/ 138 h 542"/>
                <a:gd name="T76" fmla="*/ 141 w 392"/>
                <a:gd name="T77" fmla="*/ 121 h 542"/>
                <a:gd name="T78" fmla="*/ 146 w 392"/>
                <a:gd name="T79" fmla="*/ 103 h 542"/>
                <a:gd name="T80" fmla="*/ 142 w 392"/>
                <a:gd name="T81" fmla="*/ 97 h 542"/>
                <a:gd name="T82" fmla="*/ 314 w 392"/>
                <a:gd name="T83" fmla="*/ 0 h 542"/>
                <a:gd name="T84" fmla="*/ 314 w 392"/>
                <a:gd name="T85" fmla="*/ 0 h 542"/>
                <a:gd name="T86" fmla="*/ 293 w 392"/>
                <a:gd name="T87" fmla="*/ 6 h 542"/>
                <a:gd name="T88" fmla="*/ 155 w 392"/>
                <a:gd name="T89" fmla="*/ 85 h 542"/>
                <a:gd name="T90" fmla="*/ 146 w 392"/>
                <a:gd name="T91" fmla="*/ 92 h 542"/>
                <a:gd name="T92" fmla="*/ 149 w 392"/>
                <a:gd name="T93" fmla="*/ 98 h 542"/>
                <a:gd name="T94" fmla="*/ 158 w 392"/>
                <a:gd name="T95" fmla="*/ 91 h 542"/>
                <a:gd name="T96" fmla="*/ 296 w 392"/>
                <a:gd name="T97" fmla="*/ 11 h 542"/>
                <a:gd name="T98" fmla="*/ 314 w 392"/>
                <a:gd name="T99" fmla="*/ 6 h 542"/>
                <a:gd name="T100" fmla="*/ 344 w 392"/>
                <a:gd name="T101" fmla="*/ 24 h 542"/>
                <a:gd name="T102" fmla="*/ 381 w 392"/>
                <a:gd name="T103" fmla="*/ 89 h 542"/>
                <a:gd name="T104" fmla="*/ 386 w 392"/>
                <a:gd name="T105" fmla="*/ 106 h 542"/>
                <a:gd name="T106" fmla="*/ 368 w 392"/>
                <a:gd name="T107" fmla="*/ 136 h 542"/>
                <a:gd name="T108" fmla="*/ 221 w 392"/>
                <a:gd name="T109" fmla="*/ 221 h 542"/>
                <a:gd name="T110" fmla="*/ 224 w 392"/>
                <a:gd name="T111" fmla="*/ 226 h 542"/>
                <a:gd name="T112" fmla="*/ 371 w 392"/>
                <a:gd name="T113" fmla="*/ 141 h 542"/>
                <a:gd name="T114" fmla="*/ 392 w 392"/>
                <a:gd name="T115" fmla="*/ 106 h 542"/>
                <a:gd name="T116" fmla="*/ 386 w 392"/>
                <a:gd name="T117" fmla="*/ 86 h 542"/>
                <a:gd name="T118" fmla="*/ 349 w 392"/>
                <a:gd name="T119" fmla="*/ 21 h 542"/>
                <a:gd name="T120" fmla="*/ 314 w 392"/>
                <a:gd name="T12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" h="542">
                  <a:moveTo>
                    <a:pt x="95" y="535"/>
                  </a:moveTo>
                  <a:cubicBezTo>
                    <a:pt x="93" y="536"/>
                    <a:pt x="91" y="537"/>
                    <a:pt x="89" y="538"/>
                  </a:cubicBezTo>
                  <a:cubicBezTo>
                    <a:pt x="92" y="542"/>
                    <a:pt x="92" y="542"/>
                    <a:pt x="92" y="542"/>
                  </a:cubicBezTo>
                  <a:cubicBezTo>
                    <a:pt x="97" y="539"/>
                    <a:pt x="97" y="539"/>
                    <a:pt x="97" y="539"/>
                  </a:cubicBezTo>
                  <a:cubicBezTo>
                    <a:pt x="95" y="535"/>
                    <a:pt x="95" y="535"/>
                    <a:pt x="95" y="535"/>
                  </a:cubicBezTo>
                  <a:moveTo>
                    <a:pt x="117" y="281"/>
                  </a:moveTo>
                  <a:cubicBezTo>
                    <a:pt x="20" y="337"/>
                    <a:pt x="20" y="337"/>
                    <a:pt x="20" y="337"/>
                  </a:cubicBezTo>
                  <a:cubicBezTo>
                    <a:pt x="7" y="344"/>
                    <a:pt x="0" y="358"/>
                    <a:pt x="0" y="372"/>
                  </a:cubicBezTo>
                  <a:cubicBezTo>
                    <a:pt x="0" y="379"/>
                    <a:pt x="1" y="386"/>
                    <a:pt x="5" y="392"/>
                  </a:cubicBezTo>
                  <a:cubicBezTo>
                    <a:pt x="86" y="533"/>
                    <a:pt x="86" y="533"/>
                    <a:pt x="86" y="533"/>
                  </a:cubicBezTo>
                  <a:cubicBezTo>
                    <a:pt x="88" y="532"/>
                    <a:pt x="90" y="531"/>
                    <a:pt x="91" y="530"/>
                  </a:cubicBezTo>
                  <a:cubicBezTo>
                    <a:pt x="10" y="389"/>
                    <a:pt x="10" y="389"/>
                    <a:pt x="10" y="389"/>
                  </a:cubicBezTo>
                  <a:cubicBezTo>
                    <a:pt x="7" y="384"/>
                    <a:pt x="6" y="378"/>
                    <a:pt x="6" y="372"/>
                  </a:cubicBezTo>
                  <a:cubicBezTo>
                    <a:pt x="6" y="360"/>
                    <a:pt x="12" y="348"/>
                    <a:pt x="23" y="342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17" y="281"/>
                    <a:pt x="117" y="281"/>
                    <a:pt x="117" y="281"/>
                  </a:cubicBezTo>
                  <a:moveTo>
                    <a:pt x="142" y="97"/>
                  </a:moveTo>
                  <a:cubicBezTo>
                    <a:pt x="137" y="104"/>
                    <a:pt x="135" y="112"/>
                    <a:pt x="135" y="121"/>
                  </a:cubicBezTo>
                  <a:cubicBezTo>
                    <a:pt x="135" y="128"/>
                    <a:pt x="137" y="134"/>
                    <a:pt x="140" y="141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98" y="241"/>
                    <a:pt x="198" y="241"/>
                    <a:pt x="198" y="241"/>
                  </a:cubicBezTo>
                  <a:cubicBezTo>
                    <a:pt x="238" y="311"/>
                    <a:pt x="238" y="311"/>
                    <a:pt x="238" y="311"/>
                  </a:cubicBezTo>
                  <a:cubicBezTo>
                    <a:pt x="246" y="324"/>
                    <a:pt x="260" y="331"/>
                    <a:pt x="274" y="331"/>
                  </a:cubicBezTo>
                  <a:cubicBezTo>
                    <a:pt x="274" y="331"/>
                    <a:pt x="274" y="331"/>
                    <a:pt x="274" y="331"/>
                  </a:cubicBezTo>
                  <a:cubicBezTo>
                    <a:pt x="281" y="331"/>
                    <a:pt x="287" y="329"/>
                    <a:pt x="294" y="326"/>
                  </a:cubicBezTo>
                  <a:cubicBezTo>
                    <a:pt x="366" y="284"/>
                    <a:pt x="366" y="284"/>
                    <a:pt x="366" y="284"/>
                  </a:cubicBezTo>
                  <a:cubicBezTo>
                    <a:pt x="366" y="283"/>
                    <a:pt x="365" y="283"/>
                    <a:pt x="365" y="282"/>
                  </a:cubicBezTo>
                  <a:cubicBezTo>
                    <a:pt x="364" y="281"/>
                    <a:pt x="364" y="280"/>
                    <a:pt x="364" y="279"/>
                  </a:cubicBezTo>
                  <a:cubicBezTo>
                    <a:pt x="291" y="321"/>
                    <a:pt x="291" y="321"/>
                    <a:pt x="291" y="321"/>
                  </a:cubicBezTo>
                  <a:cubicBezTo>
                    <a:pt x="285" y="324"/>
                    <a:pt x="279" y="325"/>
                    <a:pt x="274" y="325"/>
                  </a:cubicBezTo>
                  <a:cubicBezTo>
                    <a:pt x="262" y="325"/>
                    <a:pt x="250" y="319"/>
                    <a:pt x="244" y="308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18" y="229"/>
                    <a:pt x="218" y="229"/>
                    <a:pt x="218" y="229"/>
                  </a:cubicBezTo>
                  <a:cubicBezTo>
                    <a:pt x="215" y="224"/>
                    <a:pt x="215" y="224"/>
                    <a:pt x="215" y="224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2" y="132"/>
                    <a:pt x="141" y="127"/>
                    <a:pt x="141" y="121"/>
                  </a:cubicBezTo>
                  <a:cubicBezTo>
                    <a:pt x="141" y="115"/>
                    <a:pt x="143" y="108"/>
                    <a:pt x="146" y="103"/>
                  </a:cubicBezTo>
                  <a:cubicBezTo>
                    <a:pt x="142" y="97"/>
                    <a:pt x="142" y="97"/>
                    <a:pt x="142" y="97"/>
                  </a:cubicBezTo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07" y="0"/>
                    <a:pt x="300" y="2"/>
                    <a:pt x="293" y="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2" y="87"/>
                    <a:pt x="149" y="90"/>
                    <a:pt x="146" y="92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2" y="95"/>
                    <a:pt x="155" y="93"/>
                    <a:pt x="158" y="91"/>
                  </a:cubicBezTo>
                  <a:cubicBezTo>
                    <a:pt x="296" y="11"/>
                    <a:pt x="296" y="11"/>
                    <a:pt x="296" y="11"/>
                  </a:cubicBezTo>
                  <a:cubicBezTo>
                    <a:pt x="302" y="8"/>
                    <a:pt x="308" y="6"/>
                    <a:pt x="314" y="6"/>
                  </a:cubicBezTo>
                  <a:cubicBezTo>
                    <a:pt x="326" y="6"/>
                    <a:pt x="337" y="12"/>
                    <a:pt x="344" y="24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4" y="94"/>
                    <a:pt x="386" y="100"/>
                    <a:pt x="386" y="106"/>
                  </a:cubicBezTo>
                  <a:cubicBezTo>
                    <a:pt x="386" y="118"/>
                    <a:pt x="379" y="129"/>
                    <a:pt x="368" y="136"/>
                  </a:cubicBezTo>
                  <a:cubicBezTo>
                    <a:pt x="221" y="221"/>
                    <a:pt x="221" y="221"/>
                    <a:pt x="221" y="221"/>
                  </a:cubicBezTo>
                  <a:cubicBezTo>
                    <a:pt x="224" y="226"/>
                    <a:pt x="224" y="226"/>
                    <a:pt x="224" y="226"/>
                  </a:cubicBezTo>
                  <a:cubicBezTo>
                    <a:pt x="371" y="141"/>
                    <a:pt x="371" y="141"/>
                    <a:pt x="371" y="141"/>
                  </a:cubicBezTo>
                  <a:cubicBezTo>
                    <a:pt x="384" y="133"/>
                    <a:pt x="392" y="120"/>
                    <a:pt x="392" y="106"/>
                  </a:cubicBezTo>
                  <a:cubicBezTo>
                    <a:pt x="392" y="99"/>
                    <a:pt x="390" y="92"/>
                    <a:pt x="386" y="86"/>
                  </a:cubicBezTo>
                  <a:cubicBezTo>
                    <a:pt x="349" y="21"/>
                    <a:pt x="349" y="21"/>
                    <a:pt x="349" y="21"/>
                  </a:cubicBezTo>
                  <a:cubicBezTo>
                    <a:pt x="341" y="8"/>
                    <a:pt x="328" y="0"/>
                    <a:pt x="3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1CB4EEF-7E08-4D5B-A657-A5266176D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5792" y="13081549"/>
              <a:ext cx="34229" cy="31947"/>
            </a:xfrm>
            <a:custGeom>
              <a:avLst/>
              <a:gdLst>
                <a:gd name="T0" fmla="*/ 5 w 9"/>
                <a:gd name="T1" fmla="*/ 0 h 8"/>
                <a:gd name="T2" fmla="*/ 0 w 9"/>
                <a:gd name="T3" fmla="*/ 3 h 8"/>
                <a:gd name="T4" fmla="*/ 3 w 9"/>
                <a:gd name="T5" fmla="*/ 8 h 8"/>
                <a:gd name="T6" fmla="*/ 9 w 9"/>
                <a:gd name="T7" fmla="*/ 5 h 8"/>
                <a:gd name="T8" fmla="*/ 5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D148D01-CA1C-4D6A-A916-12F7F7BE1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8008" y="11431732"/>
              <a:ext cx="310339" cy="515710"/>
            </a:xfrm>
            <a:custGeom>
              <a:avLst/>
              <a:gdLst>
                <a:gd name="T0" fmla="*/ 79 w 82"/>
                <a:gd name="T1" fmla="*/ 129 h 137"/>
                <a:gd name="T2" fmla="*/ 73 w 82"/>
                <a:gd name="T3" fmla="*/ 132 h 137"/>
                <a:gd name="T4" fmla="*/ 76 w 82"/>
                <a:gd name="T5" fmla="*/ 137 h 137"/>
                <a:gd name="T6" fmla="*/ 82 w 82"/>
                <a:gd name="T7" fmla="*/ 134 h 137"/>
                <a:gd name="T8" fmla="*/ 79 w 82"/>
                <a:gd name="T9" fmla="*/ 129 h 137"/>
                <a:gd name="T10" fmla="*/ 4 w 82"/>
                <a:gd name="T11" fmla="*/ 0 h 137"/>
                <a:gd name="T12" fmla="*/ 0 w 82"/>
                <a:gd name="T13" fmla="*/ 5 h 137"/>
                <a:gd name="T14" fmla="*/ 4 w 82"/>
                <a:gd name="T15" fmla="*/ 11 h 137"/>
                <a:gd name="T16" fmla="*/ 7 w 82"/>
                <a:gd name="T17" fmla="*/ 6 h 137"/>
                <a:gd name="T18" fmla="*/ 4 w 8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7">
                  <a:moveTo>
                    <a:pt x="79" y="129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79" y="129"/>
                    <a:pt x="79" y="129"/>
                    <a:pt x="79" y="129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7CF84DBF-AD36-4F6F-A60D-B3BDA4DD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A938050D-A1ED-4486-A0AE-F0791C489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4451" y="12132276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9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0CF7EADB-43B5-484F-873D-03E10F445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52" y="11525290"/>
              <a:ext cx="625242" cy="403898"/>
            </a:xfrm>
            <a:custGeom>
              <a:avLst/>
              <a:gdLst>
                <a:gd name="T0" fmla="*/ 16 w 165"/>
                <a:gd name="T1" fmla="*/ 31 h 107"/>
                <a:gd name="T2" fmla="*/ 0 w 165"/>
                <a:gd name="T3" fmla="*/ 40 h 107"/>
                <a:gd name="T4" fmla="*/ 3 w 165"/>
                <a:gd name="T5" fmla="*/ 45 h 107"/>
                <a:gd name="T6" fmla="*/ 19 w 165"/>
                <a:gd name="T7" fmla="*/ 36 h 107"/>
                <a:gd name="T8" fmla="*/ 16 w 165"/>
                <a:gd name="T9" fmla="*/ 31 h 107"/>
                <a:gd name="T10" fmla="*/ 97 w 165"/>
                <a:gd name="T11" fmla="*/ 3 h 107"/>
                <a:gd name="T12" fmla="*/ 103 w 165"/>
                <a:gd name="T13" fmla="*/ 13 h 107"/>
                <a:gd name="T14" fmla="*/ 111 w 165"/>
                <a:gd name="T15" fmla="*/ 23 h 107"/>
                <a:gd name="T16" fmla="*/ 159 w 165"/>
                <a:gd name="T17" fmla="*/ 107 h 107"/>
                <a:gd name="T18" fmla="*/ 162 w 165"/>
                <a:gd name="T19" fmla="*/ 105 h 107"/>
                <a:gd name="T20" fmla="*/ 165 w 165"/>
                <a:gd name="T21" fmla="*/ 104 h 107"/>
                <a:gd name="T22" fmla="*/ 116 w 165"/>
                <a:gd name="T23" fmla="*/ 20 h 107"/>
                <a:gd name="T24" fmla="*/ 97 w 165"/>
                <a:gd name="T25" fmla="*/ 3 h 107"/>
                <a:gd name="T26" fmla="*/ 81 w 165"/>
                <a:gd name="T27" fmla="*/ 0 h 107"/>
                <a:gd name="T28" fmla="*/ 81 w 165"/>
                <a:gd name="T29" fmla="*/ 0 h 107"/>
                <a:gd name="T30" fmla="*/ 61 w 165"/>
                <a:gd name="T31" fmla="*/ 5 h 107"/>
                <a:gd name="T32" fmla="*/ 22 w 165"/>
                <a:gd name="T33" fmla="*/ 28 h 107"/>
                <a:gd name="T34" fmla="*/ 25 w 165"/>
                <a:gd name="T35" fmla="*/ 33 h 107"/>
                <a:gd name="T36" fmla="*/ 64 w 165"/>
                <a:gd name="T37" fmla="*/ 10 h 107"/>
                <a:gd name="T38" fmla="*/ 81 w 165"/>
                <a:gd name="T39" fmla="*/ 6 h 107"/>
                <a:gd name="T40" fmla="*/ 93 w 165"/>
                <a:gd name="T41" fmla="*/ 8 h 107"/>
                <a:gd name="T42" fmla="*/ 88 w 165"/>
                <a:gd name="T43" fmla="*/ 0 h 107"/>
                <a:gd name="T44" fmla="*/ 81 w 165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07">
                  <a:moveTo>
                    <a:pt x="16" y="31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97" y="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6" y="16"/>
                    <a:pt x="109" y="19"/>
                    <a:pt x="111" y="23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60" y="106"/>
                    <a:pt x="161" y="105"/>
                    <a:pt x="162" y="105"/>
                  </a:cubicBezTo>
                  <a:cubicBezTo>
                    <a:pt x="163" y="104"/>
                    <a:pt x="164" y="104"/>
                    <a:pt x="165" y="10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2" y="12"/>
                    <a:pt x="105" y="6"/>
                    <a:pt x="97" y="3"/>
                  </a:cubicBezTo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4" y="0"/>
                    <a:pt x="67" y="1"/>
                    <a:pt x="61" y="5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9" y="7"/>
                    <a:pt x="75" y="6"/>
                    <a:pt x="81" y="6"/>
                  </a:cubicBezTo>
                  <a:cubicBezTo>
                    <a:pt x="85" y="6"/>
                    <a:pt x="89" y="6"/>
                    <a:pt x="93" y="8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4" y="0"/>
                    <a:pt x="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C6A94811-EAE1-4650-9983-A1C382E88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010" y="11525290"/>
              <a:ext cx="57048" cy="50202"/>
            </a:xfrm>
            <a:custGeom>
              <a:avLst/>
              <a:gdLst>
                <a:gd name="T0" fmla="*/ 0 w 15"/>
                <a:gd name="T1" fmla="*/ 0 h 13"/>
                <a:gd name="T2" fmla="*/ 5 w 15"/>
                <a:gd name="T3" fmla="*/ 8 h 13"/>
                <a:gd name="T4" fmla="*/ 15 w 15"/>
                <a:gd name="T5" fmla="*/ 13 h 13"/>
                <a:gd name="T6" fmla="*/ 9 w 15"/>
                <a:gd name="T7" fmla="*/ 3 h 13"/>
                <a:gd name="T8" fmla="*/ 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8" y="9"/>
                    <a:pt x="12" y="11"/>
                    <a:pt x="15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EF05E28A-A6B6-40EB-A285-BD38D023F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429DBAEF-4B1A-4D4B-A50A-2EF51E5AF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3464" y="1163254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1AE11D60-71C2-4B31-B9ED-AB05B040C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52180" y="11687306"/>
              <a:ext cx="2875200" cy="486046"/>
            </a:xfrm>
            <a:custGeom>
              <a:avLst/>
              <a:gdLst>
                <a:gd name="T0" fmla="*/ 685 w 760"/>
                <a:gd name="T1" fmla="*/ 50 h 129"/>
                <a:gd name="T2" fmla="*/ 557 w 760"/>
                <a:gd name="T3" fmla="*/ 123 h 129"/>
                <a:gd name="T4" fmla="*/ 560 w 760"/>
                <a:gd name="T5" fmla="*/ 129 h 129"/>
                <a:gd name="T6" fmla="*/ 688 w 760"/>
                <a:gd name="T7" fmla="*/ 55 h 129"/>
                <a:gd name="T8" fmla="*/ 685 w 760"/>
                <a:gd name="T9" fmla="*/ 50 h 129"/>
                <a:gd name="T10" fmla="*/ 757 w 760"/>
                <a:gd name="T11" fmla="*/ 9 h 129"/>
                <a:gd name="T12" fmla="*/ 756 w 760"/>
                <a:gd name="T13" fmla="*/ 9 h 129"/>
                <a:gd name="T14" fmla="*/ 690 w 760"/>
                <a:gd name="T15" fmla="*/ 47 h 129"/>
                <a:gd name="T16" fmla="*/ 693 w 760"/>
                <a:gd name="T17" fmla="*/ 52 h 129"/>
                <a:gd name="T18" fmla="*/ 759 w 760"/>
                <a:gd name="T19" fmla="*/ 14 h 129"/>
                <a:gd name="T20" fmla="*/ 760 w 760"/>
                <a:gd name="T21" fmla="*/ 10 h 129"/>
                <a:gd name="T22" fmla="*/ 757 w 760"/>
                <a:gd name="T23" fmla="*/ 9 h 129"/>
                <a:gd name="T24" fmla="*/ 183 w 760"/>
                <a:gd name="T25" fmla="*/ 0 h 129"/>
                <a:gd name="T26" fmla="*/ 0 w 760"/>
                <a:gd name="T27" fmla="*/ 106 h 129"/>
                <a:gd name="T28" fmla="*/ 2 w 760"/>
                <a:gd name="T29" fmla="*/ 109 h 129"/>
                <a:gd name="T30" fmla="*/ 3 w 760"/>
                <a:gd name="T31" fmla="*/ 111 h 129"/>
                <a:gd name="T32" fmla="*/ 186 w 760"/>
                <a:gd name="T33" fmla="*/ 5 h 129"/>
                <a:gd name="T34" fmla="*/ 183 w 760"/>
                <a:gd name="T3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0" h="129">
                  <a:moveTo>
                    <a:pt x="685" y="50"/>
                  </a:moveTo>
                  <a:cubicBezTo>
                    <a:pt x="557" y="123"/>
                    <a:pt x="557" y="123"/>
                    <a:pt x="557" y="123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688" y="55"/>
                    <a:pt x="688" y="55"/>
                    <a:pt x="688" y="55"/>
                  </a:cubicBezTo>
                  <a:cubicBezTo>
                    <a:pt x="685" y="50"/>
                    <a:pt x="685" y="50"/>
                    <a:pt x="685" y="50"/>
                  </a:cubicBezTo>
                  <a:moveTo>
                    <a:pt x="757" y="9"/>
                  </a:moveTo>
                  <a:cubicBezTo>
                    <a:pt x="757" y="9"/>
                    <a:pt x="756" y="9"/>
                    <a:pt x="756" y="9"/>
                  </a:cubicBezTo>
                  <a:cubicBezTo>
                    <a:pt x="690" y="47"/>
                    <a:pt x="690" y="47"/>
                    <a:pt x="690" y="47"/>
                  </a:cubicBezTo>
                  <a:cubicBezTo>
                    <a:pt x="693" y="52"/>
                    <a:pt x="693" y="52"/>
                    <a:pt x="693" y="52"/>
                  </a:cubicBezTo>
                  <a:cubicBezTo>
                    <a:pt x="759" y="14"/>
                    <a:pt x="759" y="14"/>
                    <a:pt x="759" y="14"/>
                  </a:cubicBezTo>
                  <a:cubicBezTo>
                    <a:pt x="760" y="14"/>
                    <a:pt x="760" y="12"/>
                    <a:pt x="760" y="10"/>
                  </a:cubicBezTo>
                  <a:cubicBezTo>
                    <a:pt x="759" y="9"/>
                    <a:pt x="758" y="9"/>
                    <a:pt x="757" y="9"/>
                  </a:cubicBezTo>
                  <a:moveTo>
                    <a:pt x="183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8"/>
                    <a:pt x="2" y="109"/>
                  </a:cubicBezTo>
                  <a:cubicBezTo>
                    <a:pt x="2" y="110"/>
                    <a:pt x="3" y="110"/>
                    <a:pt x="3" y="111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FEBA7778-15E0-4121-925F-D21A9835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1314A39F-7A96-417B-9339-A9F11FA8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4423" y="11865294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CD45FD26-A2EB-440B-B300-1B4632F68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32938" y="11999926"/>
              <a:ext cx="6318594" cy="1583642"/>
            </a:xfrm>
            <a:custGeom>
              <a:avLst/>
              <a:gdLst>
                <a:gd name="T0" fmla="*/ 108 w 1670"/>
                <a:gd name="T1" fmla="*/ 285 h 420"/>
                <a:gd name="T2" fmla="*/ 103 w 1670"/>
                <a:gd name="T3" fmla="*/ 288 h 420"/>
                <a:gd name="T4" fmla="*/ 179 w 1670"/>
                <a:gd name="T5" fmla="*/ 420 h 420"/>
                <a:gd name="T6" fmla="*/ 184 w 1670"/>
                <a:gd name="T7" fmla="*/ 417 h 420"/>
                <a:gd name="T8" fmla="*/ 108 w 1670"/>
                <a:gd name="T9" fmla="*/ 285 h 420"/>
                <a:gd name="T10" fmla="*/ 69 w 1670"/>
                <a:gd name="T11" fmla="*/ 258 h 420"/>
                <a:gd name="T12" fmla="*/ 69 w 1670"/>
                <a:gd name="T13" fmla="*/ 258 h 420"/>
                <a:gd name="T14" fmla="*/ 49 w 1670"/>
                <a:gd name="T15" fmla="*/ 263 h 420"/>
                <a:gd name="T16" fmla="*/ 0 w 1670"/>
                <a:gd name="T17" fmla="*/ 291 h 420"/>
                <a:gd name="T18" fmla="*/ 2 w 1670"/>
                <a:gd name="T19" fmla="*/ 294 h 420"/>
                <a:gd name="T20" fmla="*/ 3 w 1670"/>
                <a:gd name="T21" fmla="*/ 297 h 420"/>
                <a:gd name="T22" fmla="*/ 52 w 1670"/>
                <a:gd name="T23" fmla="*/ 268 h 420"/>
                <a:gd name="T24" fmla="*/ 69 w 1670"/>
                <a:gd name="T25" fmla="*/ 264 h 420"/>
                <a:gd name="T26" fmla="*/ 99 w 1670"/>
                <a:gd name="T27" fmla="*/ 281 h 420"/>
                <a:gd name="T28" fmla="*/ 100 w 1670"/>
                <a:gd name="T29" fmla="*/ 283 h 420"/>
                <a:gd name="T30" fmla="*/ 105 w 1670"/>
                <a:gd name="T31" fmla="*/ 280 h 420"/>
                <a:gd name="T32" fmla="*/ 104 w 1670"/>
                <a:gd name="T33" fmla="*/ 278 h 420"/>
                <a:gd name="T34" fmla="*/ 69 w 1670"/>
                <a:gd name="T35" fmla="*/ 258 h 420"/>
                <a:gd name="T36" fmla="*/ 1481 w 1670"/>
                <a:gd name="T37" fmla="*/ 0 h 420"/>
                <a:gd name="T38" fmla="*/ 1479 w 1670"/>
                <a:gd name="T39" fmla="*/ 1 h 420"/>
                <a:gd name="T40" fmla="*/ 1475 w 1670"/>
                <a:gd name="T41" fmla="*/ 3 h 420"/>
                <a:gd name="T42" fmla="*/ 1523 w 1670"/>
                <a:gd name="T43" fmla="*/ 86 h 420"/>
                <a:gd name="T44" fmla="*/ 1558 w 1670"/>
                <a:gd name="T45" fmla="*/ 106 h 420"/>
                <a:gd name="T46" fmla="*/ 1558 w 1670"/>
                <a:gd name="T47" fmla="*/ 106 h 420"/>
                <a:gd name="T48" fmla="*/ 1579 w 1670"/>
                <a:gd name="T49" fmla="*/ 101 h 420"/>
                <a:gd name="T50" fmla="*/ 1670 w 1670"/>
                <a:gd name="T51" fmla="*/ 49 h 420"/>
                <a:gd name="T52" fmla="*/ 1667 w 1670"/>
                <a:gd name="T53" fmla="*/ 43 h 420"/>
                <a:gd name="T54" fmla="*/ 1576 w 1670"/>
                <a:gd name="T55" fmla="*/ 96 h 420"/>
                <a:gd name="T56" fmla="*/ 1558 w 1670"/>
                <a:gd name="T57" fmla="*/ 100 h 420"/>
                <a:gd name="T58" fmla="*/ 1528 w 1670"/>
                <a:gd name="T59" fmla="*/ 83 h 420"/>
                <a:gd name="T60" fmla="*/ 1481 w 1670"/>
                <a:gd name="T6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0" h="420">
                  <a:moveTo>
                    <a:pt x="108" y="285"/>
                  </a:moveTo>
                  <a:cubicBezTo>
                    <a:pt x="103" y="288"/>
                    <a:pt x="103" y="288"/>
                    <a:pt x="103" y="288"/>
                  </a:cubicBezTo>
                  <a:cubicBezTo>
                    <a:pt x="179" y="420"/>
                    <a:pt x="179" y="420"/>
                    <a:pt x="179" y="420"/>
                  </a:cubicBezTo>
                  <a:cubicBezTo>
                    <a:pt x="184" y="417"/>
                    <a:pt x="184" y="417"/>
                    <a:pt x="184" y="417"/>
                  </a:cubicBezTo>
                  <a:cubicBezTo>
                    <a:pt x="108" y="285"/>
                    <a:pt x="108" y="285"/>
                    <a:pt x="108" y="285"/>
                  </a:cubicBezTo>
                  <a:moveTo>
                    <a:pt x="69" y="258"/>
                  </a:moveTo>
                  <a:cubicBezTo>
                    <a:pt x="69" y="258"/>
                    <a:pt x="69" y="258"/>
                    <a:pt x="69" y="258"/>
                  </a:cubicBezTo>
                  <a:cubicBezTo>
                    <a:pt x="62" y="258"/>
                    <a:pt x="55" y="259"/>
                    <a:pt x="49" y="263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" y="292"/>
                    <a:pt x="1" y="293"/>
                    <a:pt x="2" y="294"/>
                  </a:cubicBezTo>
                  <a:cubicBezTo>
                    <a:pt x="2" y="295"/>
                    <a:pt x="3" y="296"/>
                    <a:pt x="3" y="297"/>
                  </a:cubicBezTo>
                  <a:cubicBezTo>
                    <a:pt x="52" y="268"/>
                    <a:pt x="52" y="268"/>
                    <a:pt x="52" y="268"/>
                  </a:cubicBezTo>
                  <a:cubicBezTo>
                    <a:pt x="57" y="265"/>
                    <a:pt x="63" y="264"/>
                    <a:pt x="69" y="264"/>
                  </a:cubicBezTo>
                  <a:cubicBezTo>
                    <a:pt x="81" y="264"/>
                    <a:pt x="93" y="270"/>
                    <a:pt x="99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97" y="265"/>
                    <a:pt x="83" y="258"/>
                    <a:pt x="69" y="258"/>
                  </a:cubicBezTo>
                  <a:moveTo>
                    <a:pt x="1481" y="0"/>
                  </a:moveTo>
                  <a:cubicBezTo>
                    <a:pt x="1480" y="1"/>
                    <a:pt x="1479" y="1"/>
                    <a:pt x="1479" y="1"/>
                  </a:cubicBezTo>
                  <a:cubicBezTo>
                    <a:pt x="1478" y="2"/>
                    <a:pt x="1476" y="3"/>
                    <a:pt x="1475" y="3"/>
                  </a:cubicBezTo>
                  <a:cubicBezTo>
                    <a:pt x="1523" y="86"/>
                    <a:pt x="1523" y="86"/>
                    <a:pt x="1523" y="86"/>
                  </a:cubicBezTo>
                  <a:cubicBezTo>
                    <a:pt x="1531" y="99"/>
                    <a:pt x="1544" y="106"/>
                    <a:pt x="1558" y="106"/>
                  </a:cubicBezTo>
                  <a:cubicBezTo>
                    <a:pt x="1558" y="106"/>
                    <a:pt x="1558" y="106"/>
                    <a:pt x="1558" y="106"/>
                  </a:cubicBezTo>
                  <a:cubicBezTo>
                    <a:pt x="1565" y="106"/>
                    <a:pt x="1572" y="105"/>
                    <a:pt x="1579" y="101"/>
                  </a:cubicBezTo>
                  <a:cubicBezTo>
                    <a:pt x="1670" y="49"/>
                    <a:pt x="1670" y="49"/>
                    <a:pt x="1670" y="49"/>
                  </a:cubicBezTo>
                  <a:cubicBezTo>
                    <a:pt x="1667" y="43"/>
                    <a:pt x="1667" y="43"/>
                    <a:pt x="1667" y="43"/>
                  </a:cubicBezTo>
                  <a:cubicBezTo>
                    <a:pt x="1576" y="96"/>
                    <a:pt x="1576" y="96"/>
                    <a:pt x="1576" y="96"/>
                  </a:cubicBezTo>
                  <a:cubicBezTo>
                    <a:pt x="1570" y="99"/>
                    <a:pt x="1564" y="100"/>
                    <a:pt x="1558" y="100"/>
                  </a:cubicBezTo>
                  <a:cubicBezTo>
                    <a:pt x="1546" y="100"/>
                    <a:pt x="1535" y="94"/>
                    <a:pt x="1528" y="83"/>
                  </a:cubicBezTo>
                  <a:cubicBezTo>
                    <a:pt x="1481" y="0"/>
                    <a:pt x="1481" y="0"/>
                    <a:pt x="148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A82FDD15-C4B9-4F41-8107-CAE0ED58D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ADC99E51-7D06-4775-951E-4F31EE042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9453" y="13056449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2EE89492-D6B5-4C19-A99D-44E48F0A5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5083" y="13138597"/>
              <a:ext cx="3552926" cy="698263"/>
            </a:xfrm>
            <a:custGeom>
              <a:avLst/>
              <a:gdLst>
                <a:gd name="T0" fmla="*/ 858 w 939"/>
                <a:gd name="T1" fmla="*/ 148 h 185"/>
                <a:gd name="T2" fmla="*/ 827 w 939"/>
                <a:gd name="T3" fmla="*/ 166 h 185"/>
                <a:gd name="T4" fmla="*/ 831 w 939"/>
                <a:gd name="T5" fmla="*/ 170 h 185"/>
                <a:gd name="T6" fmla="*/ 861 w 939"/>
                <a:gd name="T7" fmla="*/ 153 h 185"/>
                <a:gd name="T8" fmla="*/ 858 w 939"/>
                <a:gd name="T9" fmla="*/ 148 h 185"/>
                <a:gd name="T10" fmla="*/ 721 w 939"/>
                <a:gd name="T11" fmla="*/ 88 h 185"/>
                <a:gd name="T12" fmla="*/ 716 w 939"/>
                <a:gd name="T13" fmla="*/ 91 h 185"/>
                <a:gd name="T14" fmla="*/ 759 w 939"/>
                <a:gd name="T15" fmla="*/ 165 h 185"/>
                <a:gd name="T16" fmla="*/ 794 w 939"/>
                <a:gd name="T17" fmla="*/ 185 h 185"/>
                <a:gd name="T18" fmla="*/ 794 w 939"/>
                <a:gd name="T19" fmla="*/ 185 h 185"/>
                <a:gd name="T20" fmla="*/ 814 w 939"/>
                <a:gd name="T21" fmla="*/ 180 h 185"/>
                <a:gd name="T22" fmla="*/ 825 w 939"/>
                <a:gd name="T23" fmla="*/ 173 h 185"/>
                <a:gd name="T24" fmla="*/ 822 w 939"/>
                <a:gd name="T25" fmla="*/ 169 h 185"/>
                <a:gd name="T26" fmla="*/ 811 w 939"/>
                <a:gd name="T27" fmla="*/ 175 h 185"/>
                <a:gd name="T28" fmla="*/ 794 w 939"/>
                <a:gd name="T29" fmla="*/ 179 h 185"/>
                <a:gd name="T30" fmla="*/ 764 w 939"/>
                <a:gd name="T31" fmla="*/ 162 h 185"/>
                <a:gd name="T32" fmla="*/ 721 w 939"/>
                <a:gd name="T33" fmla="*/ 88 h 185"/>
                <a:gd name="T34" fmla="*/ 675 w 939"/>
                <a:gd name="T35" fmla="*/ 48 h 185"/>
                <a:gd name="T36" fmla="*/ 675 w 939"/>
                <a:gd name="T37" fmla="*/ 48 h 185"/>
                <a:gd name="T38" fmla="*/ 654 w 939"/>
                <a:gd name="T39" fmla="*/ 54 h 185"/>
                <a:gd name="T40" fmla="*/ 605 w 939"/>
                <a:gd name="T41" fmla="*/ 82 h 185"/>
                <a:gd name="T42" fmla="*/ 608 w 939"/>
                <a:gd name="T43" fmla="*/ 87 h 185"/>
                <a:gd name="T44" fmla="*/ 657 w 939"/>
                <a:gd name="T45" fmla="*/ 59 h 185"/>
                <a:gd name="T46" fmla="*/ 675 w 939"/>
                <a:gd name="T47" fmla="*/ 54 h 185"/>
                <a:gd name="T48" fmla="*/ 705 w 939"/>
                <a:gd name="T49" fmla="*/ 71 h 185"/>
                <a:gd name="T50" fmla="*/ 713 w 939"/>
                <a:gd name="T51" fmla="*/ 86 h 185"/>
                <a:gd name="T52" fmla="*/ 718 w 939"/>
                <a:gd name="T53" fmla="*/ 83 h 185"/>
                <a:gd name="T54" fmla="*/ 710 w 939"/>
                <a:gd name="T55" fmla="*/ 68 h 185"/>
                <a:gd name="T56" fmla="*/ 675 w 939"/>
                <a:gd name="T57" fmla="*/ 48 h 185"/>
                <a:gd name="T58" fmla="*/ 46 w 939"/>
                <a:gd name="T59" fmla="*/ 2 h 185"/>
                <a:gd name="T60" fmla="*/ 2 w 939"/>
                <a:gd name="T61" fmla="*/ 27 h 185"/>
                <a:gd name="T62" fmla="*/ 1 w 939"/>
                <a:gd name="T63" fmla="*/ 31 h 185"/>
                <a:gd name="T64" fmla="*/ 4 w 939"/>
                <a:gd name="T65" fmla="*/ 33 h 185"/>
                <a:gd name="T66" fmla="*/ 5 w 939"/>
                <a:gd name="T67" fmla="*/ 32 h 185"/>
                <a:gd name="T68" fmla="*/ 49 w 939"/>
                <a:gd name="T69" fmla="*/ 7 h 185"/>
                <a:gd name="T70" fmla="*/ 47 w 939"/>
                <a:gd name="T71" fmla="*/ 5 h 185"/>
                <a:gd name="T72" fmla="*/ 46 w 939"/>
                <a:gd name="T73" fmla="*/ 2 h 185"/>
                <a:gd name="T74" fmla="*/ 897 w 939"/>
                <a:gd name="T75" fmla="*/ 0 h 185"/>
                <a:gd name="T76" fmla="*/ 892 w 939"/>
                <a:gd name="T77" fmla="*/ 3 h 185"/>
                <a:gd name="T78" fmla="*/ 929 w 939"/>
                <a:gd name="T79" fmla="*/ 67 h 185"/>
                <a:gd name="T80" fmla="*/ 933 w 939"/>
                <a:gd name="T81" fmla="*/ 84 h 185"/>
                <a:gd name="T82" fmla="*/ 916 w 939"/>
                <a:gd name="T83" fmla="*/ 114 h 185"/>
                <a:gd name="T84" fmla="*/ 863 w 939"/>
                <a:gd name="T85" fmla="*/ 145 h 185"/>
                <a:gd name="T86" fmla="*/ 866 w 939"/>
                <a:gd name="T87" fmla="*/ 150 h 185"/>
                <a:gd name="T88" fmla="*/ 919 w 939"/>
                <a:gd name="T89" fmla="*/ 119 h 185"/>
                <a:gd name="T90" fmla="*/ 939 w 939"/>
                <a:gd name="T91" fmla="*/ 84 h 185"/>
                <a:gd name="T92" fmla="*/ 934 w 939"/>
                <a:gd name="T93" fmla="*/ 64 h 185"/>
                <a:gd name="T94" fmla="*/ 897 w 939"/>
                <a:gd name="T9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9" h="185">
                  <a:moveTo>
                    <a:pt x="858" y="148"/>
                  </a:moveTo>
                  <a:cubicBezTo>
                    <a:pt x="827" y="166"/>
                    <a:pt x="827" y="166"/>
                    <a:pt x="827" y="166"/>
                  </a:cubicBezTo>
                  <a:cubicBezTo>
                    <a:pt x="828" y="167"/>
                    <a:pt x="829" y="169"/>
                    <a:pt x="831" y="170"/>
                  </a:cubicBezTo>
                  <a:cubicBezTo>
                    <a:pt x="861" y="153"/>
                    <a:pt x="861" y="153"/>
                    <a:pt x="861" y="153"/>
                  </a:cubicBezTo>
                  <a:cubicBezTo>
                    <a:pt x="858" y="148"/>
                    <a:pt x="858" y="148"/>
                    <a:pt x="858" y="148"/>
                  </a:cubicBezTo>
                  <a:moveTo>
                    <a:pt x="721" y="88"/>
                  </a:moveTo>
                  <a:cubicBezTo>
                    <a:pt x="716" y="91"/>
                    <a:pt x="716" y="91"/>
                    <a:pt x="716" y="91"/>
                  </a:cubicBezTo>
                  <a:cubicBezTo>
                    <a:pt x="759" y="165"/>
                    <a:pt x="759" y="165"/>
                    <a:pt x="759" y="165"/>
                  </a:cubicBezTo>
                  <a:cubicBezTo>
                    <a:pt x="766" y="178"/>
                    <a:pt x="780" y="185"/>
                    <a:pt x="794" y="185"/>
                  </a:cubicBezTo>
                  <a:cubicBezTo>
                    <a:pt x="794" y="185"/>
                    <a:pt x="794" y="185"/>
                    <a:pt x="794" y="185"/>
                  </a:cubicBezTo>
                  <a:cubicBezTo>
                    <a:pt x="801" y="185"/>
                    <a:pt x="808" y="184"/>
                    <a:pt x="814" y="180"/>
                  </a:cubicBezTo>
                  <a:cubicBezTo>
                    <a:pt x="825" y="173"/>
                    <a:pt x="825" y="173"/>
                    <a:pt x="825" y="173"/>
                  </a:cubicBezTo>
                  <a:cubicBezTo>
                    <a:pt x="824" y="172"/>
                    <a:pt x="823" y="170"/>
                    <a:pt x="822" y="169"/>
                  </a:cubicBezTo>
                  <a:cubicBezTo>
                    <a:pt x="811" y="175"/>
                    <a:pt x="811" y="175"/>
                    <a:pt x="811" y="175"/>
                  </a:cubicBezTo>
                  <a:cubicBezTo>
                    <a:pt x="806" y="178"/>
                    <a:pt x="800" y="179"/>
                    <a:pt x="794" y="179"/>
                  </a:cubicBezTo>
                  <a:cubicBezTo>
                    <a:pt x="782" y="179"/>
                    <a:pt x="770" y="173"/>
                    <a:pt x="764" y="162"/>
                  </a:cubicBezTo>
                  <a:cubicBezTo>
                    <a:pt x="721" y="88"/>
                    <a:pt x="721" y="88"/>
                    <a:pt x="721" y="88"/>
                  </a:cubicBezTo>
                  <a:moveTo>
                    <a:pt x="675" y="48"/>
                  </a:moveTo>
                  <a:cubicBezTo>
                    <a:pt x="675" y="48"/>
                    <a:pt x="675" y="48"/>
                    <a:pt x="675" y="48"/>
                  </a:cubicBezTo>
                  <a:cubicBezTo>
                    <a:pt x="668" y="48"/>
                    <a:pt x="661" y="50"/>
                    <a:pt x="654" y="54"/>
                  </a:cubicBezTo>
                  <a:cubicBezTo>
                    <a:pt x="605" y="82"/>
                    <a:pt x="605" y="82"/>
                    <a:pt x="605" y="82"/>
                  </a:cubicBezTo>
                  <a:cubicBezTo>
                    <a:pt x="608" y="87"/>
                    <a:pt x="608" y="87"/>
                    <a:pt x="608" y="87"/>
                  </a:cubicBezTo>
                  <a:cubicBezTo>
                    <a:pt x="657" y="59"/>
                    <a:pt x="657" y="59"/>
                    <a:pt x="657" y="59"/>
                  </a:cubicBezTo>
                  <a:cubicBezTo>
                    <a:pt x="663" y="56"/>
                    <a:pt x="669" y="54"/>
                    <a:pt x="675" y="54"/>
                  </a:cubicBezTo>
                  <a:cubicBezTo>
                    <a:pt x="687" y="54"/>
                    <a:pt x="698" y="60"/>
                    <a:pt x="705" y="71"/>
                  </a:cubicBezTo>
                  <a:cubicBezTo>
                    <a:pt x="713" y="86"/>
                    <a:pt x="713" y="86"/>
                    <a:pt x="713" y="86"/>
                  </a:cubicBezTo>
                  <a:cubicBezTo>
                    <a:pt x="718" y="83"/>
                    <a:pt x="718" y="83"/>
                    <a:pt x="718" y="83"/>
                  </a:cubicBezTo>
                  <a:cubicBezTo>
                    <a:pt x="710" y="68"/>
                    <a:pt x="710" y="68"/>
                    <a:pt x="710" y="68"/>
                  </a:cubicBezTo>
                  <a:cubicBezTo>
                    <a:pt x="702" y="55"/>
                    <a:pt x="689" y="48"/>
                    <a:pt x="675" y="48"/>
                  </a:cubicBezTo>
                  <a:moveTo>
                    <a:pt x="46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2" y="32"/>
                    <a:pt x="3" y="33"/>
                    <a:pt x="4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6"/>
                    <a:pt x="47" y="5"/>
                  </a:cubicBezTo>
                  <a:cubicBezTo>
                    <a:pt x="46" y="4"/>
                    <a:pt x="46" y="3"/>
                    <a:pt x="46" y="2"/>
                  </a:cubicBezTo>
                  <a:moveTo>
                    <a:pt x="897" y="0"/>
                  </a:moveTo>
                  <a:cubicBezTo>
                    <a:pt x="892" y="3"/>
                    <a:pt x="892" y="3"/>
                    <a:pt x="892" y="3"/>
                  </a:cubicBezTo>
                  <a:cubicBezTo>
                    <a:pt x="929" y="67"/>
                    <a:pt x="929" y="67"/>
                    <a:pt x="929" y="67"/>
                  </a:cubicBezTo>
                  <a:cubicBezTo>
                    <a:pt x="932" y="72"/>
                    <a:pt x="933" y="78"/>
                    <a:pt x="933" y="84"/>
                  </a:cubicBezTo>
                  <a:cubicBezTo>
                    <a:pt x="933" y="96"/>
                    <a:pt x="927" y="108"/>
                    <a:pt x="916" y="114"/>
                  </a:cubicBezTo>
                  <a:cubicBezTo>
                    <a:pt x="863" y="145"/>
                    <a:pt x="863" y="145"/>
                    <a:pt x="863" y="145"/>
                  </a:cubicBezTo>
                  <a:cubicBezTo>
                    <a:pt x="866" y="150"/>
                    <a:pt x="866" y="150"/>
                    <a:pt x="866" y="150"/>
                  </a:cubicBezTo>
                  <a:cubicBezTo>
                    <a:pt x="919" y="119"/>
                    <a:pt x="919" y="119"/>
                    <a:pt x="919" y="119"/>
                  </a:cubicBezTo>
                  <a:cubicBezTo>
                    <a:pt x="932" y="112"/>
                    <a:pt x="939" y="98"/>
                    <a:pt x="939" y="84"/>
                  </a:cubicBezTo>
                  <a:cubicBezTo>
                    <a:pt x="939" y="77"/>
                    <a:pt x="938" y="70"/>
                    <a:pt x="934" y="64"/>
                  </a:cubicBezTo>
                  <a:cubicBezTo>
                    <a:pt x="897" y="0"/>
                    <a:pt x="897" y="0"/>
                    <a:pt x="8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59D2CAF-03F2-4AF6-A5C3-F120A476B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49018123-0167-4636-A279-2E3BF2F4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2295" y="13451217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9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9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CCB05F18-BD26-4234-AA53-81778D8B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319" y="13763839"/>
              <a:ext cx="34229" cy="27383"/>
            </a:xfrm>
            <a:custGeom>
              <a:avLst/>
              <a:gdLst>
                <a:gd name="T0" fmla="*/ 5 w 9"/>
                <a:gd name="T1" fmla="*/ 0 h 7"/>
                <a:gd name="T2" fmla="*/ 0 w 9"/>
                <a:gd name="T3" fmla="*/ 3 h 7"/>
                <a:gd name="T4" fmla="*/ 3 w 9"/>
                <a:gd name="T5" fmla="*/ 7 h 7"/>
                <a:gd name="T6" fmla="*/ 9 w 9"/>
                <a:gd name="T7" fmla="*/ 4 h 7"/>
                <a:gd name="T8" fmla="*/ 5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6"/>
                    <a:pt x="3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C37AB0E1-A42E-444E-BF3D-88C6C568C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60340" y="13460345"/>
              <a:ext cx="511147" cy="1136389"/>
            </a:xfrm>
            <a:custGeom>
              <a:avLst/>
              <a:gdLst>
                <a:gd name="T0" fmla="*/ 22 w 135"/>
                <a:gd name="T1" fmla="*/ 103 h 302"/>
                <a:gd name="T2" fmla="*/ 17 w 135"/>
                <a:gd name="T3" fmla="*/ 106 h 302"/>
                <a:gd name="T4" fmla="*/ 130 w 135"/>
                <a:gd name="T5" fmla="*/ 302 h 302"/>
                <a:gd name="T6" fmla="*/ 135 w 135"/>
                <a:gd name="T7" fmla="*/ 299 h 302"/>
                <a:gd name="T8" fmla="*/ 22 w 135"/>
                <a:gd name="T9" fmla="*/ 103 h 302"/>
                <a:gd name="T10" fmla="*/ 50 w 135"/>
                <a:gd name="T11" fmla="*/ 14 h 302"/>
                <a:gd name="T12" fmla="*/ 20 w 135"/>
                <a:gd name="T13" fmla="*/ 31 h 302"/>
                <a:gd name="T14" fmla="*/ 0 w 135"/>
                <a:gd name="T15" fmla="*/ 67 h 302"/>
                <a:gd name="T16" fmla="*/ 6 w 135"/>
                <a:gd name="T17" fmla="*/ 87 h 302"/>
                <a:gd name="T18" fmla="*/ 14 w 135"/>
                <a:gd name="T19" fmla="*/ 101 h 302"/>
                <a:gd name="T20" fmla="*/ 19 w 135"/>
                <a:gd name="T21" fmla="*/ 98 h 302"/>
                <a:gd name="T22" fmla="*/ 11 w 135"/>
                <a:gd name="T23" fmla="*/ 84 h 302"/>
                <a:gd name="T24" fmla="*/ 6 w 135"/>
                <a:gd name="T25" fmla="*/ 67 h 302"/>
                <a:gd name="T26" fmla="*/ 23 w 135"/>
                <a:gd name="T27" fmla="*/ 37 h 302"/>
                <a:gd name="T28" fmla="*/ 53 w 135"/>
                <a:gd name="T29" fmla="*/ 20 h 302"/>
                <a:gd name="T30" fmla="*/ 50 w 135"/>
                <a:gd name="T31" fmla="*/ 14 h 302"/>
                <a:gd name="T32" fmla="*/ 75 w 135"/>
                <a:gd name="T33" fmla="*/ 0 h 302"/>
                <a:gd name="T34" fmla="*/ 55 w 135"/>
                <a:gd name="T35" fmla="*/ 11 h 302"/>
                <a:gd name="T36" fmla="*/ 58 w 135"/>
                <a:gd name="T37" fmla="*/ 17 h 302"/>
                <a:gd name="T38" fmla="*/ 78 w 135"/>
                <a:gd name="T39" fmla="*/ 5 h 302"/>
                <a:gd name="T40" fmla="*/ 75 w 135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302">
                  <a:moveTo>
                    <a:pt x="22" y="103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135" y="299"/>
                    <a:pt x="135" y="299"/>
                    <a:pt x="135" y="299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50" y="14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7" y="39"/>
                    <a:pt x="0" y="53"/>
                    <a:pt x="0" y="67"/>
                  </a:cubicBezTo>
                  <a:cubicBezTo>
                    <a:pt x="0" y="74"/>
                    <a:pt x="2" y="81"/>
                    <a:pt x="6" y="87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8" y="78"/>
                    <a:pt x="6" y="73"/>
                    <a:pt x="6" y="67"/>
                  </a:cubicBezTo>
                  <a:cubicBezTo>
                    <a:pt x="6" y="55"/>
                    <a:pt x="12" y="43"/>
                    <a:pt x="23" y="37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75" y="0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328A510D-B318-4C5F-B51C-3D23B3B73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close/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EFE2E03C-DA0F-4CB2-8F07-19ED63EA6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5106" y="13501419"/>
              <a:ext cx="166580" cy="358260"/>
            </a:xfrm>
            <a:custGeom>
              <a:avLst/>
              <a:gdLst>
                <a:gd name="T0" fmla="*/ 8 w 73"/>
                <a:gd name="T1" fmla="*/ 143 h 157"/>
                <a:gd name="T2" fmla="*/ 0 w 73"/>
                <a:gd name="T3" fmla="*/ 148 h 157"/>
                <a:gd name="T4" fmla="*/ 5 w 73"/>
                <a:gd name="T5" fmla="*/ 157 h 157"/>
                <a:gd name="T6" fmla="*/ 13 w 73"/>
                <a:gd name="T7" fmla="*/ 152 h 157"/>
                <a:gd name="T8" fmla="*/ 8 w 73"/>
                <a:gd name="T9" fmla="*/ 143 h 157"/>
                <a:gd name="T10" fmla="*/ 68 w 73"/>
                <a:gd name="T11" fmla="*/ 0 h 157"/>
                <a:gd name="T12" fmla="*/ 59 w 73"/>
                <a:gd name="T13" fmla="*/ 5 h 157"/>
                <a:gd name="T14" fmla="*/ 64 w 73"/>
                <a:gd name="T15" fmla="*/ 15 h 157"/>
                <a:gd name="T16" fmla="*/ 73 w 73"/>
                <a:gd name="T17" fmla="*/ 10 h 157"/>
                <a:gd name="T18" fmla="*/ 68 w 73"/>
                <a:gd name="T1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57">
                  <a:moveTo>
                    <a:pt x="8" y="143"/>
                  </a:moveTo>
                  <a:lnTo>
                    <a:pt x="0" y="148"/>
                  </a:lnTo>
                  <a:lnTo>
                    <a:pt x="5" y="157"/>
                  </a:lnTo>
                  <a:lnTo>
                    <a:pt x="13" y="152"/>
                  </a:lnTo>
                  <a:lnTo>
                    <a:pt x="8" y="143"/>
                  </a:lnTo>
                  <a:moveTo>
                    <a:pt x="68" y="0"/>
                  </a:moveTo>
                  <a:lnTo>
                    <a:pt x="59" y="5"/>
                  </a:lnTo>
                  <a:lnTo>
                    <a:pt x="64" y="15"/>
                  </a:lnTo>
                  <a:lnTo>
                    <a:pt x="73" y="10"/>
                  </a:lnTo>
                  <a:lnTo>
                    <a:pt x="6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40631F11-086A-4FB7-94BB-65125DE2B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19792" y="13590414"/>
              <a:ext cx="367387" cy="616114"/>
            </a:xfrm>
            <a:custGeom>
              <a:avLst/>
              <a:gdLst>
                <a:gd name="T0" fmla="*/ 14 w 97"/>
                <a:gd name="T1" fmla="*/ 15 h 163"/>
                <a:gd name="T2" fmla="*/ 9 w 97"/>
                <a:gd name="T3" fmla="*/ 18 h 163"/>
                <a:gd name="T4" fmla="*/ 92 w 97"/>
                <a:gd name="T5" fmla="*/ 163 h 163"/>
                <a:gd name="T6" fmla="*/ 95 w 97"/>
                <a:gd name="T7" fmla="*/ 160 h 163"/>
                <a:gd name="T8" fmla="*/ 97 w 97"/>
                <a:gd name="T9" fmla="*/ 159 h 163"/>
                <a:gd name="T10" fmla="*/ 14 w 97"/>
                <a:gd name="T11" fmla="*/ 15 h 163"/>
                <a:gd name="T12" fmla="*/ 5 w 97"/>
                <a:gd name="T13" fmla="*/ 0 h 163"/>
                <a:gd name="T14" fmla="*/ 0 w 97"/>
                <a:gd name="T15" fmla="*/ 3 h 163"/>
                <a:gd name="T16" fmla="*/ 6 w 97"/>
                <a:gd name="T17" fmla="*/ 13 h 163"/>
                <a:gd name="T18" fmla="*/ 11 w 97"/>
                <a:gd name="T19" fmla="*/ 10 h 163"/>
                <a:gd name="T20" fmla="*/ 5 w 97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63">
                  <a:moveTo>
                    <a:pt x="14" y="1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3" y="162"/>
                    <a:pt x="94" y="161"/>
                    <a:pt x="95" y="160"/>
                  </a:cubicBezTo>
                  <a:cubicBezTo>
                    <a:pt x="96" y="160"/>
                    <a:pt x="97" y="159"/>
                    <a:pt x="97" y="159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1D37B68C-583D-41C9-AC44-1FC2322C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A03ECFAF-9DF7-434C-B700-45E16EBBF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611" y="13629206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5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4C40E1D6-B6E1-4FB2-A723-12D365E98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9124" y="14277267"/>
              <a:ext cx="438126" cy="730209"/>
            </a:xfrm>
            <a:custGeom>
              <a:avLst/>
              <a:gdLst>
                <a:gd name="T0" fmla="*/ 73 w 116"/>
                <a:gd name="T1" fmla="*/ 118 h 194"/>
                <a:gd name="T2" fmla="*/ 68 w 116"/>
                <a:gd name="T3" fmla="*/ 121 h 194"/>
                <a:gd name="T4" fmla="*/ 111 w 116"/>
                <a:gd name="T5" fmla="*/ 194 h 194"/>
                <a:gd name="T6" fmla="*/ 116 w 116"/>
                <a:gd name="T7" fmla="*/ 191 h 194"/>
                <a:gd name="T8" fmla="*/ 73 w 116"/>
                <a:gd name="T9" fmla="*/ 118 h 194"/>
                <a:gd name="T10" fmla="*/ 5 w 116"/>
                <a:gd name="T11" fmla="*/ 0 h 194"/>
                <a:gd name="T12" fmla="*/ 4 w 116"/>
                <a:gd name="T13" fmla="*/ 1 h 194"/>
                <a:gd name="T14" fmla="*/ 0 w 116"/>
                <a:gd name="T15" fmla="*/ 2 h 194"/>
                <a:gd name="T16" fmla="*/ 65 w 116"/>
                <a:gd name="T17" fmla="*/ 116 h 194"/>
                <a:gd name="T18" fmla="*/ 70 w 116"/>
                <a:gd name="T19" fmla="*/ 113 h 194"/>
                <a:gd name="T20" fmla="*/ 5 w 116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94">
                  <a:moveTo>
                    <a:pt x="73" y="118"/>
                  </a:moveTo>
                  <a:cubicBezTo>
                    <a:pt x="68" y="121"/>
                    <a:pt x="68" y="121"/>
                    <a:pt x="68" y="121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73" y="118"/>
                    <a:pt x="73" y="118"/>
                    <a:pt x="73" y="118"/>
                  </a:cubicBezTo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96C7EF75-7A56-4DB6-8AB0-046C76D21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B9D1AE85-225F-4E19-A7F9-350F4C16F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3289" y="14703984"/>
              <a:ext cx="31947" cy="29665"/>
            </a:xfrm>
            <a:custGeom>
              <a:avLst/>
              <a:gdLst>
                <a:gd name="T0" fmla="*/ 9 w 14"/>
                <a:gd name="T1" fmla="*/ 0 h 13"/>
                <a:gd name="T2" fmla="*/ 0 w 14"/>
                <a:gd name="T3" fmla="*/ 4 h 13"/>
                <a:gd name="T4" fmla="*/ 5 w 14"/>
                <a:gd name="T5" fmla="*/ 13 h 13"/>
                <a:gd name="T6" fmla="*/ 14 w 14"/>
                <a:gd name="T7" fmla="*/ 8 h 13"/>
                <a:gd name="T8" fmla="*/ 9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9" y="0"/>
                  </a:moveTo>
                  <a:lnTo>
                    <a:pt x="0" y="4"/>
                  </a:lnTo>
                  <a:lnTo>
                    <a:pt x="5" y="13"/>
                  </a:lnTo>
                  <a:lnTo>
                    <a:pt x="14" y="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B7ACD08-06EA-4AB2-A296-BBBE526B1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50405" y="14605861"/>
              <a:ext cx="985783" cy="899070"/>
            </a:xfrm>
            <a:custGeom>
              <a:avLst/>
              <a:gdLst>
                <a:gd name="T0" fmla="*/ 5 w 261"/>
                <a:gd name="T1" fmla="*/ 110 h 239"/>
                <a:gd name="T2" fmla="*/ 0 w 261"/>
                <a:gd name="T3" fmla="*/ 113 h 239"/>
                <a:gd name="T4" fmla="*/ 61 w 261"/>
                <a:gd name="T5" fmla="*/ 219 h 239"/>
                <a:gd name="T6" fmla="*/ 96 w 261"/>
                <a:gd name="T7" fmla="*/ 239 h 239"/>
                <a:gd name="T8" fmla="*/ 96 w 261"/>
                <a:gd name="T9" fmla="*/ 239 h 239"/>
                <a:gd name="T10" fmla="*/ 116 w 261"/>
                <a:gd name="T11" fmla="*/ 234 h 239"/>
                <a:gd name="T12" fmla="*/ 167 w 261"/>
                <a:gd name="T13" fmla="*/ 204 h 239"/>
                <a:gd name="T14" fmla="*/ 165 w 261"/>
                <a:gd name="T15" fmla="*/ 202 h 239"/>
                <a:gd name="T16" fmla="*/ 164 w 261"/>
                <a:gd name="T17" fmla="*/ 199 h 239"/>
                <a:gd name="T18" fmla="*/ 113 w 261"/>
                <a:gd name="T19" fmla="*/ 229 h 239"/>
                <a:gd name="T20" fmla="*/ 96 w 261"/>
                <a:gd name="T21" fmla="*/ 233 h 239"/>
                <a:gd name="T22" fmla="*/ 66 w 261"/>
                <a:gd name="T23" fmla="*/ 216 h 239"/>
                <a:gd name="T24" fmla="*/ 5 w 261"/>
                <a:gd name="T25" fmla="*/ 110 h 239"/>
                <a:gd name="T26" fmla="*/ 194 w 261"/>
                <a:gd name="T27" fmla="*/ 0 h 239"/>
                <a:gd name="T28" fmla="*/ 189 w 261"/>
                <a:gd name="T29" fmla="*/ 3 h 239"/>
                <a:gd name="T30" fmla="*/ 250 w 261"/>
                <a:gd name="T31" fmla="*/ 110 h 239"/>
                <a:gd name="T32" fmla="*/ 255 w 261"/>
                <a:gd name="T33" fmla="*/ 127 h 239"/>
                <a:gd name="T34" fmla="*/ 238 w 261"/>
                <a:gd name="T35" fmla="*/ 157 h 239"/>
                <a:gd name="T36" fmla="*/ 187 w 261"/>
                <a:gd name="T37" fmla="*/ 186 h 239"/>
                <a:gd name="T38" fmla="*/ 188 w 261"/>
                <a:gd name="T39" fmla="*/ 189 h 239"/>
                <a:gd name="T40" fmla="*/ 190 w 261"/>
                <a:gd name="T41" fmla="*/ 191 h 239"/>
                <a:gd name="T42" fmla="*/ 241 w 261"/>
                <a:gd name="T43" fmla="*/ 162 h 239"/>
                <a:gd name="T44" fmla="*/ 261 w 261"/>
                <a:gd name="T45" fmla="*/ 127 h 239"/>
                <a:gd name="T46" fmla="*/ 255 w 261"/>
                <a:gd name="T47" fmla="*/ 107 h 239"/>
                <a:gd name="T48" fmla="*/ 194 w 261"/>
                <a:gd name="T4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1" h="239">
                  <a:moveTo>
                    <a:pt x="5" y="11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8" y="232"/>
                    <a:pt x="82" y="239"/>
                    <a:pt x="96" y="239"/>
                  </a:cubicBezTo>
                  <a:cubicBezTo>
                    <a:pt x="96" y="239"/>
                    <a:pt x="96" y="239"/>
                    <a:pt x="96" y="239"/>
                  </a:cubicBezTo>
                  <a:cubicBezTo>
                    <a:pt x="103" y="239"/>
                    <a:pt x="110" y="237"/>
                    <a:pt x="116" y="234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7" y="204"/>
                    <a:pt x="166" y="203"/>
                    <a:pt x="165" y="202"/>
                  </a:cubicBezTo>
                  <a:cubicBezTo>
                    <a:pt x="165" y="201"/>
                    <a:pt x="165" y="200"/>
                    <a:pt x="164" y="199"/>
                  </a:cubicBezTo>
                  <a:cubicBezTo>
                    <a:pt x="113" y="229"/>
                    <a:pt x="113" y="229"/>
                    <a:pt x="113" y="229"/>
                  </a:cubicBezTo>
                  <a:cubicBezTo>
                    <a:pt x="108" y="232"/>
                    <a:pt x="102" y="233"/>
                    <a:pt x="96" y="233"/>
                  </a:cubicBezTo>
                  <a:cubicBezTo>
                    <a:pt x="84" y="233"/>
                    <a:pt x="73" y="227"/>
                    <a:pt x="66" y="216"/>
                  </a:cubicBezTo>
                  <a:cubicBezTo>
                    <a:pt x="5" y="110"/>
                    <a:pt x="5" y="110"/>
                    <a:pt x="5" y="110"/>
                  </a:cubicBezTo>
                  <a:moveTo>
                    <a:pt x="194" y="0"/>
                  </a:moveTo>
                  <a:cubicBezTo>
                    <a:pt x="189" y="3"/>
                    <a:pt x="189" y="3"/>
                    <a:pt x="189" y="3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53" y="115"/>
                    <a:pt x="255" y="121"/>
                    <a:pt x="255" y="127"/>
                  </a:cubicBezTo>
                  <a:cubicBezTo>
                    <a:pt x="255" y="139"/>
                    <a:pt x="249" y="151"/>
                    <a:pt x="238" y="157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8" y="188"/>
                    <a:pt x="188" y="189"/>
                  </a:cubicBezTo>
                  <a:cubicBezTo>
                    <a:pt x="189" y="190"/>
                    <a:pt x="189" y="191"/>
                    <a:pt x="190" y="191"/>
                  </a:cubicBezTo>
                  <a:cubicBezTo>
                    <a:pt x="241" y="162"/>
                    <a:pt x="241" y="162"/>
                    <a:pt x="241" y="162"/>
                  </a:cubicBezTo>
                  <a:cubicBezTo>
                    <a:pt x="254" y="155"/>
                    <a:pt x="261" y="141"/>
                    <a:pt x="261" y="127"/>
                  </a:cubicBezTo>
                  <a:cubicBezTo>
                    <a:pt x="261" y="120"/>
                    <a:pt x="259" y="113"/>
                    <a:pt x="255" y="107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000D4D41-92CA-4B0D-A54F-3CDF95943A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62763" y="7212490"/>
              <a:ext cx="1480957" cy="1223101"/>
            </a:xfrm>
            <a:custGeom>
              <a:avLst/>
              <a:gdLst>
                <a:gd name="T0" fmla="*/ 301 w 391"/>
                <a:gd name="T1" fmla="*/ 207 h 325"/>
                <a:gd name="T2" fmla="*/ 301 w 391"/>
                <a:gd name="T3" fmla="*/ 207 h 325"/>
                <a:gd name="T4" fmla="*/ 281 w 391"/>
                <a:gd name="T5" fmla="*/ 212 h 325"/>
                <a:gd name="T6" fmla="*/ 212 w 391"/>
                <a:gd name="T7" fmla="*/ 251 h 325"/>
                <a:gd name="T8" fmla="*/ 215 w 391"/>
                <a:gd name="T9" fmla="*/ 257 h 325"/>
                <a:gd name="T10" fmla="*/ 284 w 391"/>
                <a:gd name="T11" fmla="*/ 217 h 325"/>
                <a:gd name="T12" fmla="*/ 301 w 391"/>
                <a:gd name="T13" fmla="*/ 213 h 325"/>
                <a:gd name="T14" fmla="*/ 331 w 391"/>
                <a:gd name="T15" fmla="*/ 230 h 325"/>
                <a:gd name="T16" fmla="*/ 386 w 391"/>
                <a:gd name="T17" fmla="*/ 325 h 325"/>
                <a:gd name="T18" fmla="*/ 388 w 391"/>
                <a:gd name="T19" fmla="*/ 323 h 325"/>
                <a:gd name="T20" fmla="*/ 391 w 391"/>
                <a:gd name="T21" fmla="*/ 322 h 325"/>
                <a:gd name="T22" fmla="*/ 336 w 391"/>
                <a:gd name="T23" fmla="*/ 227 h 325"/>
                <a:gd name="T24" fmla="*/ 301 w 391"/>
                <a:gd name="T25" fmla="*/ 207 h 325"/>
                <a:gd name="T26" fmla="*/ 5 w 391"/>
                <a:gd name="T27" fmla="*/ 0 h 325"/>
                <a:gd name="T28" fmla="*/ 3 w 391"/>
                <a:gd name="T29" fmla="*/ 2 h 325"/>
                <a:gd name="T30" fmla="*/ 0 w 391"/>
                <a:gd name="T31" fmla="*/ 3 h 325"/>
                <a:gd name="T32" fmla="*/ 144 w 391"/>
                <a:gd name="T33" fmla="*/ 251 h 325"/>
                <a:gd name="T34" fmla="*/ 144 w 391"/>
                <a:gd name="T35" fmla="*/ 251 h 325"/>
                <a:gd name="T36" fmla="*/ 179 w 391"/>
                <a:gd name="T37" fmla="*/ 271 h 325"/>
                <a:gd name="T38" fmla="*/ 179 w 391"/>
                <a:gd name="T39" fmla="*/ 271 h 325"/>
                <a:gd name="T40" fmla="*/ 199 w 391"/>
                <a:gd name="T41" fmla="*/ 266 h 325"/>
                <a:gd name="T42" fmla="*/ 210 w 391"/>
                <a:gd name="T43" fmla="*/ 260 h 325"/>
                <a:gd name="T44" fmla="*/ 207 w 391"/>
                <a:gd name="T45" fmla="*/ 254 h 325"/>
                <a:gd name="T46" fmla="*/ 196 w 391"/>
                <a:gd name="T47" fmla="*/ 260 h 325"/>
                <a:gd name="T48" fmla="*/ 179 w 391"/>
                <a:gd name="T49" fmla="*/ 265 h 325"/>
                <a:gd name="T50" fmla="*/ 149 w 391"/>
                <a:gd name="T51" fmla="*/ 248 h 325"/>
                <a:gd name="T52" fmla="*/ 149 w 391"/>
                <a:gd name="T53" fmla="*/ 248 h 325"/>
                <a:gd name="T54" fmla="*/ 5 w 391"/>
                <a:gd name="T5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1" h="325">
                  <a:moveTo>
                    <a:pt x="301" y="207"/>
                  </a:moveTo>
                  <a:cubicBezTo>
                    <a:pt x="301" y="207"/>
                    <a:pt x="301" y="207"/>
                    <a:pt x="301" y="207"/>
                  </a:cubicBezTo>
                  <a:cubicBezTo>
                    <a:pt x="294" y="207"/>
                    <a:pt x="287" y="208"/>
                    <a:pt x="281" y="212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5" y="257"/>
                    <a:pt x="215" y="257"/>
                    <a:pt x="215" y="257"/>
                  </a:cubicBezTo>
                  <a:cubicBezTo>
                    <a:pt x="284" y="217"/>
                    <a:pt x="284" y="217"/>
                    <a:pt x="284" y="217"/>
                  </a:cubicBezTo>
                  <a:cubicBezTo>
                    <a:pt x="289" y="214"/>
                    <a:pt x="295" y="213"/>
                    <a:pt x="301" y="213"/>
                  </a:cubicBezTo>
                  <a:cubicBezTo>
                    <a:pt x="313" y="213"/>
                    <a:pt x="324" y="219"/>
                    <a:pt x="331" y="230"/>
                  </a:cubicBezTo>
                  <a:cubicBezTo>
                    <a:pt x="386" y="325"/>
                    <a:pt x="386" y="325"/>
                    <a:pt x="386" y="325"/>
                  </a:cubicBezTo>
                  <a:cubicBezTo>
                    <a:pt x="386" y="324"/>
                    <a:pt x="387" y="324"/>
                    <a:pt x="388" y="323"/>
                  </a:cubicBezTo>
                  <a:cubicBezTo>
                    <a:pt x="389" y="323"/>
                    <a:pt x="390" y="322"/>
                    <a:pt x="391" y="322"/>
                  </a:cubicBezTo>
                  <a:cubicBezTo>
                    <a:pt x="336" y="227"/>
                    <a:pt x="336" y="227"/>
                    <a:pt x="336" y="227"/>
                  </a:cubicBezTo>
                  <a:cubicBezTo>
                    <a:pt x="328" y="214"/>
                    <a:pt x="315" y="207"/>
                    <a:pt x="301" y="207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52" y="264"/>
                    <a:pt x="165" y="271"/>
                    <a:pt x="179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86" y="271"/>
                    <a:pt x="193" y="269"/>
                    <a:pt x="199" y="266"/>
                  </a:cubicBezTo>
                  <a:cubicBezTo>
                    <a:pt x="210" y="260"/>
                    <a:pt x="210" y="260"/>
                    <a:pt x="210" y="260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1" y="264"/>
                    <a:pt x="185" y="265"/>
                    <a:pt x="179" y="265"/>
                  </a:cubicBezTo>
                  <a:cubicBezTo>
                    <a:pt x="167" y="265"/>
                    <a:pt x="156" y="259"/>
                    <a:pt x="149" y="248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FF8C0614-63F1-41AA-8778-C25D44C53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62BF95BE-A46B-4D4F-96D2-B20961D57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5456" y="8157199"/>
              <a:ext cx="31947" cy="34229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5 h 15"/>
                <a:gd name="T4" fmla="*/ 5 w 14"/>
                <a:gd name="T5" fmla="*/ 15 h 15"/>
                <a:gd name="T6" fmla="*/ 14 w 14"/>
                <a:gd name="T7" fmla="*/ 10 h 15"/>
                <a:gd name="T8" fmla="*/ 9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5"/>
                  </a:lnTo>
                  <a:lnTo>
                    <a:pt x="5" y="15"/>
                  </a:lnTo>
                  <a:lnTo>
                    <a:pt x="14" y="1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184F3AB1-2ADA-486F-9125-500461F11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73384" y="8508612"/>
              <a:ext cx="104968" cy="164297"/>
            </a:xfrm>
            <a:custGeom>
              <a:avLst/>
              <a:gdLst>
                <a:gd name="T0" fmla="*/ 12 w 28"/>
                <a:gd name="T1" fmla="*/ 14 h 44"/>
                <a:gd name="T2" fmla="*/ 10 w 28"/>
                <a:gd name="T3" fmla="*/ 22 h 44"/>
                <a:gd name="T4" fmla="*/ 23 w 28"/>
                <a:gd name="T5" fmla="*/ 44 h 44"/>
                <a:gd name="T6" fmla="*/ 28 w 28"/>
                <a:gd name="T7" fmla="*/ 41 h 44"/>
                <a:gd name="T8" fmla="*/ 12 w 28"/>
                <a:gd name="T9" fmla="*/ 14 h 44"/>
                <a:gd name="T10" fmla="*/ 5 w 28"/>
                <a:gd name="T11" fmla="*/ 0 h 44"/>
                <a:gd name="T12" fmla="*/ 2 w 28"/>
                <a:gd name="T13" fmla="*/ 2 h 44"/>
                <a:gd name="T14" fmla="*/ 0 w 28"/>
                <a:gd name="T15" fmla="*/ 3 h 44"/>
                <a:gd name="T16" fmla="*/ 6 w 28"/>
                <a:gd name="T17" fmla="*/ 15 h 44"/>
                <a:gd name="T18" fmla="*/ 7 w 28"/>
                <a:gd name="T19" fmla="*/ 6 h 44"/>
                <a:gd name="T20" fmla="*/ 7 w 28"/>
                <a:gd name="T21" fmla="*/ 4 h 44"/>
                <a:gd name="T22" fmla="*/ 5 w 2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12" y="14"/>
                  </a:moveTo>
                  <a:cubicBezTo>
                    <a:pt x="12" y="17"/>
                    <a:pt x="11" y="19"/>
                    <a:pt x="10" y="2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5" y="0"/>
                  </a:moveTo>
                  <a:cubicBezTo>
                    <a:pt x="4" y="1"/>
                    <a:pt x="3" y="2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2"/>
                    <a:pt x="7" y="9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F00A5913-D7CF-4C21-A4E3-F2779404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6203" y="8522303"/>
              <a:ext cx="22819" cy="68457"/>
            </a:xfrm>
            <a:custGeom>
              <a:avLst/>
              <a:gdLst>
                <a:gd name="T0" fmla="*/ 1 w 6"/>
                <a:gd name="T1" fmla="*/ 0 h 18"/>
                <a:gd name="T2" fmla="*/ 1 w 6"/>
                <a:gd name="T3" fmla="*/ 2 h 18"/>
                <a:gd name="T4" fmla="*/ 0 w 6"/>
                <a:gd name="T5" fmla="*/ 11 h 18"/>
                <a:gd name="T6" fmla="*/ 4 w 6"/>
                <a:gd name="T7" fmla="*/ 18 h 18"/>
                <a:gd name="T8" fmla="*/ 6 w 6"/>
                <a:gd name="T9" fmla="*/ 10 h 18"/>
                <a:gd name="T10" fmla="*/ 1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8"/>
                    <a:pt x="0" y="1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5"/>
                    <a:pt x="6" y="13"/>
                    <a:pt x="6" y="1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CE5EA162-C942-4AE7-8175-6CFBE399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0899" y="8682037"/>
              <a:ext cx="324030" cy="586450"/>
            </a:xfrm>
            <a:custGeom>
              <a:avLst/>
              <a:gdLst>
                <a:gd name="T0" fmla="*/ 45 w 86"/>
                <a:gd name="T1" fmla="*/ 0 h 156"/>
                <a:gd name="T2" fmla="*/ 40 w 86"/>
                <a:gd name="T3" fmla="*/ 3 h 156"/>
                <a:gd name="T4" fmla="*/ 76 w 86"/>
                <a:gd name="T5" fmla="*/ 65 h 156"/>
                <a:gd name="T6" fmla="*/ 80 w 86"/>
                <a:gd name="T7" fmla="*/ 83 h 156"/>
                <a:gd name="T8" fmla="*/ 63 w 86"/>
                <a:gd name="T9" fmla="*/ 113 h 156"/>
                <a:gd name="T10" fmla="*/ 3 w 86"/>
                <a:gd name="T11" fmla="*/ 147 h 156"/>
                <a:gd name="T12" fmla="*/ 0 w 86"/>
                <a:gd name="T13" fmla="*/ 155 h 156"/>
                <a:gd name="T14" fmla="*/ 0 w 86"/>
                <a:gd name="T15" fmla="*/ 156 h 156"/>
                <a:gd name="T16" fmla="*/ 66 w 86"/>
                <a:gd name="T17" fmla="*/ 118 h 156"/>
                <a:gd name="T18" fmla="*/ 86 w 86"/>
                <a:gd name="T19" fmla="*/ 83 h 156"/>
                <a:gd name="T20" fmla="*/ 81 w 86"/>
                <a:gd name="T21" fmla="*/ 62 h 156"/>
                <a:gd name="T22" fmla="*/ 45 w 86"/>
                <a:gd name="T2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56">
                  <a:moveTo>
                    <a:pt x="45" y="0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9" y="71"/>
                    <a:pt x="80" y="77"/>
                    <a:pt x="80" y="83"/>
                  </a:cubicBezTo>
                  <a:cubicBezTo>
                    <a:pt x="80" y="94"/>
                    <a:pt x="74" y="106"/>
                    <a:pt x="63" y="113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3" y="150"/>
                    <a:pt x="2" y="153"/>
                    <a:pt x="0" y="15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79" y="110"/>
                    <a:pt x="86" y="97"/>
                    <a:pt x="86" y="83"/>
                  </a:cubicBezTo>
                  <a:cubicBezTo>
                    <a:pt x="86" y="76"/>
                    <a:pt x="85" y="69"/>
                    <a:pt x="81" y="6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427ED14E-170D-47A9-B22F-4758E50E9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9491" y="9234258"/>
              <a:ext cx="22819" cy="31947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3 w 6"/>
                <a:gd name="T5" fmla="*/ 8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3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F9CF1C4E-0BC1-42CD-AA1D-AC79A7318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668" y="8723111"/>
              <a:ext cx="1538004" cy="1348606"/>
            </a:xfrm>
            <a:custGeom>
              <a:avLst/>
              <a:gdLst>
                <a:gd name="T0" fmla="*/ 57 w 406"/>
                <a:gd name="T1" fmla="*/ 24 h 358"/>
                <a:gd name="T2" fmla="*/ 0 w 406"/>
                <a:gd name="T3" fmla="*/ 56 h 358"/>
                <a:gd name="T4" fmla="*/ 1 w 406"/>
                <a:gd name="T5" fmla="*/ 58 h 358"/>
                <a:gd name="T6" fmla="*/ 3 w 406"/>
                <a:gd name="T7" fmla="*/ 62 h 358"/>
                <a:gd name="T8" fmla="*/ 60 w 406"/>
                <a:gd name="T9" fmla="*/ 29 h 358"/>
                <a:gd name="T10" fmla="*/ 57 w 406"/>
                <a:gd name="T11" fmla="*/ 24 h 358"/>
                <a:gd name="T12" fmla="*/ 108 w 406"/>
                <a:gd name="T13" fmla="*/ 0 h 358"/>
                <a:gd name="T14" fmla="*/ 108 w 406"/>
                <a:gd name="T15" fmla="*/ 0 h 358"/>
                <a:gd name="T16" fmla="*/ 88 w 406"/>
                <a:gd name="T17" fmla="*/ 6 h 358"/>
                <a:gd name="T18" fmla="*/ 62 w 406"/>
                <a:gd name="T19" fmla="*/ 21 h 358"/>
                <a:gd name="T20" fmla="*/ 65 w 406"/>
                <a:gd name="T21" fmla="*/ 26 h 358"/>
                <a:gd name="T22" fmla="*/ 91 w 406"/>
                <a:gd name="T23" fmla="*/ 11 h 358"/>
                <a:gd name="T24" fmla="*/ 108 w 406"/>
                <a:gd name="T25" fmla="*/ 6 h 358"/>
                <a:gd name="T26" fmla="*/ 138 w 406"/>
                <a:gd name="T27" fmla="*/ 24 h 358"/>
                <a:gd name="T28" fmla="*/ 257 w 406"/>
                <a:gd name="T29" fmla="*/ 229 h 358"/>
                <a:gd name="T30" fmla="*/ 139 w 406"/>
                <a:gd name="T31" fmla="*/ 297 h 358"/>
                <a:gd name="T32" fmla="*/ 142 w 406"/>
                <a:gd name="T33" fmla="*/ 303 h 358"/>
                <a:gd name="T34" fmla="*/ 260 w 406"/>
                <a:gd name="T35" fmla="*/ 234 h 358"/>
                <a:gd name="T36" fmla="*/ 331 w 406"/>
                <a:gd name="T37" fmla="*/ 358 h 358"/>
                <a:gd name="T38" fmla="*/ 336 w 406"/>
                <a:gd name="T39" fmla="*/ 355 h 358"/>
                <a:gd name="T40" fmla="*/ 265 w 406"/>
                <a:gd name="T41" fmla="*/ 231 h 358"/>
                <a:gd name="T42" fmla="*/ 406 w 406"/>
                <a:gd name="T43" fmla="*/ 150 h 358"/>
                <a:gd name="T44" fmla="*/ 402 w 406"/>
                <a:gd name="T45" fmla="*/ 151 h 358"/>
                <a:gd name="T46" fmla="*/ 396 w 406"/>
                <a:gd name="T47" fmla="*/ 149 h 358"/>
                <a:gd name="T48" fmla="*/ 262 w 406"/>
                <a:gd name="T49" fmla="*/ 226 h 358"/>
                <a:gd name="T50" fmla="*/ 143 w 406"/>
                <a:gd name="T51" fmla="*/ 21 h 358"/>
                <a:gd name="T52" fmla="*/ 108 w 406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8">
                  <a:moveTo>
                    <a:pt x="57" y="24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1" y="58"/>
                  </a:cubicBezTo>
                  <a:cubicBezTo>
                    <a:pt x="2" y="59"/>
                    <a:pt x="2" y="60"/>
                    <a:pt x="3" y="62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7" y="24"/>
                    <a:pt x="57" y="24"/>
                    <a:pt x="57" y="24"/>
                  </a:cubicBezTo>
                  <a:moveTo>
                    <a:pt x="108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1" y="0"/>
                    <a:pt x="94" y="2"/>
                    <a:pt x="88" y="6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8"/>
                    <a:pt x="102" y="6"/>
                    <a:pt x="108" y="6"/>
                  </a:cubicBezTo>
                  <a:cubicBezTo>
                    <a:pt x="120" y="6"/>
                    <a:pt x="132" y="12"/>
                    <a:pt x="138" y="24"/>
                  </a:cubicBezTo>
                  <a:cubicBezTo>
                    <a:pt x="257" y="229"/>
                    <a:pt x="257" y="229"/>
                    <a:pt x="257" y="229"/>
                  </a:cubicBezTo>
                  <a:cubicBezTo>
                    <a:pt x="139" y="297"/>
                    <a:pt x="139" y="297"/>
                    <a:pt x="139" y="297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260" y="234"/>
                    <a:pt x="260" y="234"/>
                    <a:pt x="260" y="234"/>
                  </a:cubicBezTo>
                  <a:cubicBezTo>
                    <a:pt x="331" y="358"/>
                    <a:pt x="331" y="358"/>
                    <a:pt x="331" y="358"/>
                  </a:cubicBezTo>
                  <a:cubicBezTo>
                    <a:pt x="336" y="355"/>
                    <a:pt x="336" y="355"/>
                    <a:pt x="336" y="355"/>
                  </a:cubicBezTo>
                  <a:cubicBezTo>
                    <a:pt x="265" y="231"/>
                    <a:pt x="265" y="231"/>
                    <a:pt x="265" y="231"/>
                  </a:cubicBezTo>
                  <a:cubicBezTo>
                    <a:pt x="406" y="150"/>
                    <a:pt x="406" y="150"/>
                    <a:pt x="406" y="150"/>
                  </a:cubicBezTo>
                  <a:cubicBezTo>
                    <a:pt x="405" y="150"/>
                    <a:pt x="403" y="151"/>
                    <a:pt x="402" y="151"/>
                  </a:cubicBezTo>
                  <a:cubicBezTo>
                    <a:pt x="400" y="151"/>
                    <a:pt x="398" y="150"/>
                    <a:pt x="396" y="149"/>
                  </a:cubicBezTo>
                  <a:cubicBezTo>
                    <a:pt x="262" y="226"/>
                    <a:pt x="262" y="226"/>
                    <a:pt x="262" y="226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36" y="8"/>
                    <a:pt x="122" y="0"/>
                    <a:pt x="1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3BA72CD4-1447-4ACB-90FF-5B625E7BD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9B811843-DF30-42A8-87EF-7A55EFC6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5448" y="8800696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BFA89F43-CB0B-4AAE-B1A7-4647CB42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878" y="9261640"/>
              <a:ext cx="52485" cy="29665"/>
            </a:xfrm>
            <a:custGeom>
              <a:avLst/>
              <a:gdLst>
                <a:gd name="T0" fmla="*/ 11 w 14"/>
                <a:gd name="T1" fmla="*/ 0 h 8"/>
                <a:gd name="T2" fmla="*/ 0 w 14"/>
                <a:gd name="T3" fmla="*/ 6 h 8"/>
                <a:gd name="T4" fmla="*/ 6 w 14"/>
                <a:gd name="T5" fmla="*/ 8 h 8"/>
                <a:gd name="T6" fmla="*/ 10 w 14"/>
                <a:gd name="T7" fmla="*/ 7 h 8"/>
                <a:gd name="T8" fmla="*/ 14 w 14"/>
                <a:gd name="T9" fmla="*/ 5 h 8"/>
                <a:gd name="T10" fmla="*/ 11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1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9" y="7"/>
                    <a:pt x="10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C5698D50-CAD5-4B0D-8596-DC4149704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9132" y="8983248"/>
              <a:ext cx="378796" cy="718801"/>
            </a:xfrm>
            <a:custGeom>
              <a:avLst/>
              <a:gdLst>
                <a:gd name="T0" fmla="*/ 24 w 100"/>
                <a:gd name="T1" fmla="*/ 120 h 191"/>
                <a:gd name="T2" fmla="*/ 19 w 100"/>
                <a:gd name="T3" fmla="*/ 123 h 191"/>
                <a:gd name="T4" fmla="*/ 58 w 100"/>
                <a:gd name="T5" fmla="*/ 191 h 191"/>
                <a:gd name="T6" fmla="*/ 63 w 100"/>
                <a:gd name="T7" fmla="*/ 188 h 191"/>
                <a:gd name="T8" fmla="*/ 24 w 100"/>
                <a:gd name="T9" fmla="*/ 120 h 191"/>
                <a:gd name="T10" fmla="*/ 66 w 100"/>
                <a:gd name="T11" fmla="*/ 18 h 191"/>
                <a:gd name="T12" fmla="*/ 20 w 100"/>
                <a:gd name="T13" fmla="*/ 44 h 191"/>
                <a:gd name="T14" fmla="*/ 0 w 100"/>
                <a:gd name="T15" fmla="*/ 79 h 191"/>
                <a:gd name="T16" fmla="*/ 6 w 100"/>
                <a:gd name="T17" fmla="*/ 100 h 191"/>
                <a:gd name="T18" fmla="*/ 16 w 100"/>
                <a:gd name="T19" fmla="*/ 118 h 191"/>
                <a:gd name="T20" fmla="*/ 21 w 100"/>
                <a:gd name="T21" fmla="*/ 115 h 191"/>
                <a:gd name="T22" fmla="*/ 11 w 100"/>
                <a:gd name="T23" fmla="*/ 97 h 191"/>
                <a:gd name="T24" fmla="*/ 6 w 100"/>
                <a:gd name="T25" fmla="*/ 79 h 191"/>
                <a:gd name="T26" fmla="*/ 23 w 100"/>
                <a:gd name="T27" fmla="*/ 49 h 191"/>
                <a:gd name="T28" fmla="*/ 69 w 100"/>
                <a:gd name="T29" fmla="*/ 23 h 191"/>
                <a:gd name="T30" fmla="*/ 66 w 100"/>
                <a:gd name="T31" fmla="*/ 18 h 191"/>
                <a:gd name="T32" fmla="*/ 96 w 100"/>
                <a:gd name="T33" fmla="*/ 0 h 191"/>
                <a:gd name="T34" fmla="*/ 71 w 100"/>
                <a:gd name="T35" fmla="*/ 15 h 191"/>
                <a:gd name="T36" fmla="*/ 74 w 100"/>
                <a:gd name="T37" fmla="*/ 20 h 191"/>
                <a:gd name="T38" fmla="*/ 100 w 100"/>
                <a:gd name="T39" fmla="*/ 5 h 191"/>
                <a:gd name="T40" fmla="*/ 97 w 100"/>
                <a:gd name="T41" fmla="*/ 2 h 191"/>
                <a:gd name="T42" fmla="*/ 96 w 100"/>
                <a:gd name="T4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91">
                  <a:moveTo>
                    <a:pt x="24" y="120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24" y="120"/>
                    <a:pt x="24" y="120"/>
                    <a:pt x="24" y="120"/>
                  </a:cubicBezTo>
                  <a:moveTo>
                    <a:pt x="66" y="18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7" y="52"/>
                    <a:pt x="0" y="65"/>
                    <a:pt x="0" y="79"/>
                  </a:cubicBezTo>
                  <a:cubicBezTo>
                    <a:pt x="0" y="86"/>
                    <a:pt x="2" y="93"/>
                    <a:pt x="6" y="10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8" y="91"/>
                    <a:pt x="6" y="85"/>
                    <a:pt x="6" y="79"/>
                  </a:cubicBezTo>
                  <a:cubicBezTo>
                    <a:pt x="6" y="67"/>
                    <a:pt x="12" y="56"/>
                    <a:pt x="23" y="49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6" y="18"/>
                    <a:pt x="66" y="18"/>
                    <a:pt x="66" y="18"/>
                  </a:cubicBezTo>
                  <a:moveTo>
                    <a:pt x="96" y="0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9" y="5"/>
                    <a:pt x="98" y="4"/>
                    <a:pt x="97" y="2"/>
                  </a:cubicBezTo>
                  <a:cubicBezTo>
                    <a:pt x="97" y="2"/>
                    <a:pt x="97" y="1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0FF581AA-CFD4-45BE-A37D-D62744E92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A2B01A1A-EED3-4C7D-A166-9B1D4206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0141" y="9038014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3C5909CC-9436-4A77-8C2A-215D74E7F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C8F35848-D513-41BA-A755-F0CF32DA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0744" y="9416810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B26A9517-EF6D-4F76-A04E-F69C40434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605" y="9708894"/>
              <a:ext cx="734773" cy="390206"/>
            </a:xfrm>
            <a:custGeom>
              <a:avLst/>
              <a:gdLst>
                <a:gd name="T0" fmla="*/ 191 w 194"/>
                <a:gd name="T1" fmla="*/ 38 h 103"/>
                <a:gd name="T2" fmla="*/ 149 w 194"/>
                <a:gd name="T3" fmla="*/ 63 h 103"/>
                <a:gd name="T4" fmla="*/ 152 w 194"/>
                <a:gd name="T5" fmla="*/ 68 h 103"/>
                <a:gd name="T6" fmla="*/ 194 w 194"/>
                <a:gd name="T7" fmla="*/ 44 h 103"/>
                <a:gd name="T8" fmla="*/ 191 w 194"/>
                <a:gd name="T9" fmla="*/ 38 h 103"/>
                <a:gd name="T10" fmla="*/ 5 w 194"/>
                <a:gd name="T11" fmla="*/ 0 h 103"/>
                <a:gd name="T12" fmla="*/ 0 w 194"/>
                <a:gd name="T13" fmla="*/ 3 h 103"/>
                <a:gd name="T14" fmla="*/ 46 w 194"/>
                <a:gd name="T15" fmla="*/ 82 h 103"/>
                <a:gd name="T16" fmla="*/ 81 w 194"/>
                <a:gd name="T17" fmla="*/ 103 h 103"/>
                <a:gd name="T18" fmla="*/ 81 w 194"/>
                <a:gd name="T19" fmla="*/ 103 h 103"/>
                <a:gd name="T20" fmla="*/ 101 w 194"/>
                <a:gd name="T21" fmla="*/ 97 h 103"/>
                <a:gd name="T22" fmla="*/ 146 w 194"/>
                <a:gd name="T23" fmla="*/ 71 h 103"/>
                <a:gd name="T24" fmla="*/ 143 w 194"/>
                <a:gd name="T25" fmla="*/ 66 h 103"/>
                <a:gd name="T26" fmla="*/ 98 w 194"/>
                <a:gd name="T27" fmla="*/ 92 h 103"/>
                <a:gd name="T28" fmla="*/ 81 w 194"/>
                <a:gd name="T29" fmla="*/ 97 h 103"/>
                <a:gd name="T30" fmla="*/ 51 w 194"/>
                <a:gd name="T31" fmla="*/ 79 h 103"/>
                <a:gd name="T32" fmla="*/ 5 w 19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103">
                  <a:moveTo>
                    <a:pt x="191" y="38"/>
                  </a:moveTo>
                  <a:cubicBezTo>
                    <a:pt x="149" y="63"/>
                    <a:pt x="149" y="63"/>
                    <a:pt x="149" y="63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1" y="38"/>
                    <a:pt x="191" y="38"/>
                    <a:pt x="191" y="38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4" y="95"/>
                    <a:pt x="67" y="103"/>
                    <a:pt x="81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8" y="103"/>
                    <a:pt x="95" y="101"/>
                    <a:pt x="101" y="9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3" y="95"/>
                    <a:pt x="87" y="97"/>
                    <a:pt x="81" y="97"/>
                  </a:cubicBezTo>
                  <a:cubicBezTo>
                    <a:pt x="69" y="97"/>
                    <a:pt x="58" y="90"/>
                    <a:pt x="51" y="7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563DFE72-5FAD-4DE2-8B64-4F90BB253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436142B5-3073-457F-881E-6FAF8CA0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0416" y="9946212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5CCF1102-0D7F-40CC-AF6C-5CA5457CA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2843" y="10083126"/>
              <a:ext cx="1102161" cy="1001757"/>
            </a:xfrm>
            <a:custGeom>
              <a:avLst/>
              <a:gdLst>
                <a:gd name="T0" fmla="*/ 225 w 291"/>
                <a:gd name="T1" fmla="*/ 155 h 266"/>
                <a:gd name="T2" fmla="*/ 222 w 291"/>
                <a:gd name="T3" fmla="*/ 155 h 266"/>
                <a:gd name="T4" fmla="*/ 286 w 291"/>
                <a:gd name="T5" fmla="*/ 266 h 266"/>
                <a:gd name="T6" fmla="*/ 289 w 291"/>
                <a:gd name="T7" fmla="*/ 265 h 266"/>
                <a:gd name="T8" fmla="*/ 291 w 291"/>
                <a:gd name="T9" fmla="*/ 263 h 266"/>
                <a:gd name="T10" fmla="*/ 229 w 291"/>
                <a:gd name="T11" fmla="*/ 155 h 266"/>
                <a:gd name="T12" fmla="*/ 225 w 291"/>
                <a:gd name="T13" fmla="*/ 155 h 266"/>
                <a:gd name="T14" fmla="*/ 39 w 291"/>
                <a:gd name="T15" fmla="*/ 57 h 266"/>
                <a:gd name="T16" fmla="*/ 33 w 291"/>
                <a:gd name="T17" fmla="*/ 60 h 266"/>
                <a:gd name="T18" fmla="*/ 75 w 291"/>
                <a:gd name="T19" fmla="*/ 133 h 266"/>
                <a:gd name="T20" fmla="*/ 111 w 291"/>
                <a:gd name="T21" fmla="*/ 153 h 266"/>
                <a:gd name="T22" fmla="*/ 111 w 291"/>
                <a:gd name="T23" fmla="*/ 153 h 266"/>
                <a:gd name="T24" fmla="*/ 131 w 291"/>
                <a:gd name="T25" fmla="*/ 148 h 266"/>
                <a:gd name="T26" fmla="*/ 166 w 291"/>
                <a:gd name="T27" fmla="*/ 127 h 266"/>
                <a:gd name="T28" fmla="*/ 183 w 291"/>
                <a:gd name="T29" fmla="*/ 123 h 266"/>
                <a:gd name="T30" fmla="*/ 213 w 291"/>
                <a:gd name="T31" fmla="*/ 140 h 266"/>
                <a:gd name="T32" fmla="*/ 219 w 291"/>
                <a:gd name="T33" fmla="*/ 149 h 266"/>
                <a:gd name="T34" fmla="*/ 225 w 291"/>
                <a:gd name="T35" fmla="*/ 149 h 266"/>
                <a:gd name="T36" fmla="*/ 225 w 291"/>
                <a:gd name="T37" fmla="*/ 149 h 266"/>
                <a:gd name="T38" fmla="*/ 225 w 291"/>
                <a:gd name="T39" fmla="*/ 149 h 266"/>
                <a:gd name="T40" fmla="*/ 218 w 291"/>
                <a:gd name="T41" fmla="*/ 137 h 266"/>
                <a:gd name="T42" fmla="*/ 183 w 291"/>
                <a:gd name="T43" fmla="*/ 117 h 266"/>
                <a:gd name="T44" fmla="*/ 183 w 291"/>
                <a:gd name="T45" fmla="*/ 117 h 266"/>
                <a:gd name="T46" fmla="*/ 163 w 291"/>
                <a:gd name="T47" fmla="*/ 122 h 266"/>
                <a:gd name="T48" fmla="*/ 128 w 291"/>
                <a:gd name="T49" fmla="*/ 142 h 266"/>
                <a:gd name="T50" fmla="*/ 111 w 291"/>
                <a:gd name="T51" fmla="*/ 147 h 266"/>
                <a:gd name="T52" fmla="*/ 81 w 291"/>
                <a:gd name="T53" fmla="*/ 130 h 266"/>
                <a:gd name="T54" fmla="*/ 39 w 291"/>
                <a:gd name="T55" fmla="*/ 57 h 266"/>
                <a:gd name="T56" fmla="*/ 5 w 291"/>
                <a:gd name="T57" fmla="*/ 0 h 266"/>
                <a:gd name="T58" fmla="*/ 0 w 291"/>
                <a:gd name="T59" fmla="*/ 3 h 266"/>
                <a:gd name="T60" fmla="*/ 30 w 291"/>
                <a:gd name="T61" fmla="*/ 55 h 266"/>
                <a:gd name="T62" fmla="*/ 36 w 291"/>
                <a:gd name="T63" fmla="*/ 52 h 266"/>
                <a:gd name="T64" fmla="*/ 5 w 291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1" h="266">
                  <a:moveTo>
                    <a:pt x="225" y="155"/>
                  </a:moveTo>
                  <a:cubicBezTo>
                    <a:pt x="224" y="155"/>
                    <a:pt x="223" y="155"/>
                    <a:pt x="222" y="155"/>
                  </a:cubicBezTo>
                  <a:cubicBezTo>
                    <a:pt x="286" y="266"/>
                    <a:pt x="286" y="266"/>
                    <a:pt x="286" y="266"/>
                  </a:cubicBezTo>
                  <a:cubicBezTo>
                    <a:pt x="287" y="266"/>
                    <a:pt x="288" y="265"/>
                    <a:pt x="289" y="265"/>
                  </a:cubicBezTo>
                  <a:cubicBezTo>
                    <a:pt x="289" y="264"/>
                    <a:pt x="290" y="264"/>
                    <a:pt x="291" y="263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7" y="155"/>
                    <a:pt x="226" y="155"/>
                    <a:pt x="225" y="155"/>
                  </a:cubicBezTo>
                  <a:moveTo>
                    <a:pt x="39" y="57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83" y="146"/>
                    <a:pt x="97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7" y="153"/>
                    <a:pt x="124" y="151"/>
                    <a:pt x="131" y="14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1" y="124"/>
                    <a:pt x="177" y="123"/>
                    <a:pt x="183" y="123"/>
                  </a:cubicBezTo>
                  <a:cubicBezTo>
                    <a:pt x="195" y="123"/>
                    <a:pt x="207" y="129"/>
                    <a:pt x="213" y="140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21" y="149"/>
                    <a:pt x="223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18" y="137"/>
                    <a:pt x="218" y="137"/>
                    <a:pt x="218" y="137"/>
                  </a:cubicBezTo>
                  <a:cubicBezTo>
                    <a:pt x="211" y="124"/>
                    <a:pt x="197" y="117"/>
                    <a:pt x="183" y="117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6" y="117"/>
                    <a:pt x="169" y="118"/>
                    <a:pt x="163" y="12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2" y="146"/>
                    <a:pt x="116" y="147"/>
                    <a:pt x="111" y="147"/>
                  </a:cubicBezTo>
                  <a:cubicBezTo>
                    <a:pt x="99" y="147"/>
                    <a:pt x="87" y="141"/>
                    <a:pt x="81" y="130"/>
                  </a:cubicBezTo>
                  <a:cubicBezTo>
                    <a:pt x="39" y="57"/>
                    <a:pt x="39" y="57"/>
                    <a:pt x="39" y="57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9EB4C38-A227-48A2-8C0D-8C5D8AC4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1174" y="10644475"/>
              <a:ext cx="38793" cy="22819"/>
            </a:xfrm>
            <a:custGeom>
              <a:avLst/>
              <a:gdLst>
                <a:gd name="T0" fmla="*/ 6 w 10"/>
                <a:gd name="T1" fmla="*/ 0 h 6"/>
                <a:gd name="T2" fmla="*/ 6 w 10"/>
                <a:gd name="T3" fmla="*/ 0 h 6"/>
                <a:gd name="T4" fmla="*/ 0 w 10"/>
                <a:gd name="T5" fmla="*/ 0 h 6"/>
                <a:gd name="T6" fmla="*/ 3 w 10"/>
                <a:gd name="T7" fmla="*/ 6 h 6"/>
                <a:gd name="T8" fmla="*/ 6 w 10"/>
                <a:gd name="T9" fmla="*/ 6 h 6"/>
                <a:gd name="T10" fmla="*/ 10 w 10"/>
                <a:gd name="T11" fmla="*/ 6 h 6"/>
                <a:gd name="T12" fmla="*/ 6 w 10"/>
                <a:gd name="T13" fmla="*/ 0 h 6"/>
                <a:gd name="T14" fmla="*/ 6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1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5000ABCE-A7D5-4648-932F-6B7018A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F9442A6F-9F31-4E8F-B8B8-89A3EEB14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027937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5B85DCBD-C1E9-4777-83C5-B1D39344E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9498" y="11160185"/>
              <a:ext cx="661752" cy="1804987"/>
            </a:xfrm>
            <a:custGeom>
              <a:avLst/>
              <a:gdLst>
                <a:gd name="T0" fmla="*/ 55 w 175"/>
                <a:gd name="T1" fmla="*/ 470 h 479"/>
                <a:gd name="T2" fmla="*/ 50 w 175"/>
                <a:gd name="T3" fmla="*/ 473 h 479"/>
                <a:gd name="T4" fmla="*/ 53 w 175"/>
                <a:gd name="T5" fmla="*/ 479 h 479"/>
                <a:gd name="T6" fmla="*/ 59 w 175"/>
                <a:gd name="T7" fmla="*/ 476 h 479"/>
                <a:gd name="T8" fmla="*/ 55 w 175"/>
                <a:gd name="T9" fmla="*/ 470 h 479"/>
                <a:gd name="T10" fmla="*/ 109 w 175"/>
                <a:gd name="T11" fmla="*/ 109 h 479"/>
                <a:gd name="T12" fmla="*/ 104 w 175"/>
                <a:gd name="T13" fmla="*/ 112 h 479"/>
                <a:gd name="T14" fmla="*/ 120 w 175"/>
                <a:gd name="T15" fmla="*/ 140 h 479"/>
                <a:gd name="T16" fmla="*/ 123 w 175"/>
                <a:gd name="T17" fmla="*/ 145 h 479"/>
                <a:gd name="T18" fmla="*/ 165 w 175"/>
                <a:gd name="T19" fmla="*/ 217 h 479"/>
                <a:gd name="T20" fmla="*/ 169 w 175"/>
                <a:gd name="T21" fmla="*/ 234 h 479"/>
                <a:gd name="T22" fmla="*/ 152 w 175"/>
                <a:gd name="T23" fmla="*/ 264 h 479"/>
                <a:gd name="T24" fmla="*/ 20 w 175"/>
                <a:gd name="T25" fmla="*/ 340 h 479"/>
                <a:gd name="T26" fmla="*/ 0 w 175"/>
                <a:gd name="T27" fmla="*/ 376 h 479"/>
                <a:gd name="T28" fmla="*/ 5 w 175"/>
                <a:gd name="T29" fmla="*/ 396 h 479"/>
                <a:gd name="T30" fmla="*/ 47 w 175"/>
                <a:gd name="T31" fmla="*/ 468 h 479"/>
                <a:gd name="T32" fmla="*/ 52 w 175"/>
                <a:gd name="T33" fmla="*/ 465 h 479"/>
                <a:gd name="T34" fmla="*/ 11 w 175"/>
                <a:gd name="T35" fmla="*/ 393 h 479"/>
                <a:gd name="T36" fmla="*/ 6 w 175"/>
                <a:gd name="T37" fmla="*/ 376 h 479"/>
                <a:gd name="T38" fmla="*/ 23 w 175"/>
                <a:gd name="T39" fmla="*/ 346 h 479"/>
                <a:gd name="T40" fmla="*/ 155 w 175"/>
                <a:gd name="T41" fmla="*/ 269 h 479"/>
                <a:gd name="T42" fmla="*/ 175 w 175"/>
                <a:gd name="T43" fmla="*/ 234 h 479"/>
                <a:gd name="T44" fmla="*/ 170 w 175"/>
                <a:gd name="T45" fmla="*/ 214 h 479"/>
                <a:gd name="T46" fmla="*/ 128 w 175"/>
                <a:gd name="T47" fmla="*/ 142 h 479"/>
                <a:gd name="T48" fmla="*/ 125 w 175"/>
                <a:gd name="T49" fmla="*/ 137 h 479"/>
                <a:gd name="T50" fmla="*/ 109 w 175"/>
                <a:gd name="T51" fmla="*/ 109 h 479"/>
                <a:gd name="T52" fmla="*/ 46 w 175"/>
                <a:gd name="T53" fmla="*/ 0 h 479"/>
                <a:gd name="T54" fmla="*/ 44 w 175"/>
                <a:gd name="T55" fmla="*/ 2 h 479"/>
                <a:gd name="T56" fmla="*/ 41 w 175"/>
                <a:gd name="T57" fmla="*/ 3 h 479"/>
                <a:gd name="T58" fmla="*/ 101 w 175"/>
                <a:gd name="T59" fmla="*/ 107 h 479"/>
                <a:gd name="T60" fmla="*/ 106 w 175"/>
                <a:gd name="T61" fmla="*/ 104 h 479"/>
                <a:gd name="T62" fmla="*/ 46 w 175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5" h="479">
                  <a:moveTo>
                    <a:pt x="55" y="470"/>
                  </a:moveTo>
                  <a:cubicBezTo>
                    <a:pt x="54" y="471"/>
                    <a:pt x="52" y="472"/>
                    <a:pt x="50" y="473"/>
                  </a:cubicBezTo>
                  <a:cubicBezTo>
                    <a:pt x="53" y="479"/>
                    <a:pt x="53" y="479"/>
                    <a:pt x="53" y="479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55" y="470"/>
                    <a:pt x="55" y="470"/>
                    <a:pt x="55" y="470"/>
                  </a:cubicBezTo>
                  <a:moveTo>
                    <a:pt x="109" y="109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168" y="223"/>
                    <a:pt x="169" y="228"/>
                    <a:pt x="169" y="234"/>
                  </a:cubicBezTo>
                  <a:cubicBezTo>
                    <a:pt x="169" y="246"/>
                    <a:pt x="163" y="258"/>
                    <a:pt x="152" y="264"/>
                  </a:cubicBezTo>
                  <a:cubicBezTo>
                    <a:pt x="20" y="340"/>
                    <a:pt x="20" y="340"/>
                    <a:pt x="20" y="340"/>
                  </a:cubicBezTo>
                  <a:cubicBezTo>
                    <a:pt x="7" y="348"/>
                    <a:pt x="0" y="362"/>
                    <a:pt x="0" y="376"/>
                  </a:cubicBezTo>
                  <a:cubicBezTo>
                    <a:pt x="0" y="382"/>
                    <a:pt x="2" y="389"/>
                    <a:pt x="5" y="396"/>
                  </a:cubicBezTo>
                  <a:cubicBezTo>
                    <a:pt x="47" y="468"/>
                    <a:pt x="47" y="468"/>
                    <a:pt x="47" y="468"/>
                  </a:cubicBezTo>
                  <a:cubicBezTo>
                    <a:pt x="49" y="467"/>
                    <a:pt x="50" y="466"/>
                    <a:pt x="52" y="465"/>
                  </a:cubicBezTo>
                  <a:cubicBezTo>
                    <a:pt x="11" y="393"/>
                    <a:pt x="11" y="393"/>
                    <a:pt x="11" y="393"/>
                  </a:cubicBezTo>
                  <a:cubicBezTo>
                    <a:pt x="7" y="387"/>
                    <a:pt x="6" y="381"/>
                    <a:pt x="6" y="376"/>
                  </a:cubicBezTo>
                  <a:cubicBezTo>
                    <a:pt x="6" y="364"/>
                    <a:pt x="12" y="352"/>
                    <a:pt x="23" y="346"/>
                  </a:cubicBezTo>
                  <a:cubicBezTo>
                    <a:pt x="155" y="269"/>
                    <a:pt x="155" y="269"/>
                    <a:pt x="155" y="269"/>
                  </a:cubicBezTo>
                  <a:cubicBezTo>
                    <a:pt x="168" y="262"/>
                    <a:pt x="175" y="248"/>
                    <a:pt x="175" y="234"/>
                  </a:cubicBezTo>
                  <a:cubicBezTo>
                    <a:pt x="175" y="227"/>
                    <a:pt x="174" y="220"/>
                    <a:pt x="170" y="214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09" y="109"/>
                    <a:pt x="109" y="109"/>
                    <a:pt x="109" y="109"/>
                  </a:cubicBezTo>
                  <a:moveTo>
                    <a:pt x="46" y="0"/>
                  </a:moveTo>
                  <a:cubicBezTo>
                    <a:pt x="46" y="0"/>
                    <a:pt x="45" y="1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9452C938-47AB-4612-96C7-62EA9EF3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7487" y="12912688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41C2DB99-82D2-45BC-810C-E28BAE0F6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899095C9-6715-406C-95BE-D9E2AE46C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2858" y="11552673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ADE8BF50-47C1-4F7B-A963-F6DE21ABA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1714" y="12974300"/>
              <a:ext cx="504302" cy="846587"/>
            </a:xfrm>
            <a:custGeom>
              <a:avLst/>
              <a:gdLst>
                <a:gd name="T0" fmla="*/ 6 w 133"/>
                <a:gd name="T1" fmla="*/ 0 h 225"/>
                <a:gd name="T2" fmla="*/ 0 w 133"/>
                <a:gd name="T3" fmla="*/ 3 h 225"/>
                <a:gd name="T4" fmla="*/ 128 w 133"/>
                <a:gd name="T5" fmla="*/ 225 h 225"/>
                <a:gd name="T6" fmla="*/ 131 w 133"/>
                <a:gd name="T7" fmla="*/ 223 h 225"/>
                <a:gd name="T8" fmla="*/ 133 w 133"/>
                <a:gd name="T9" fmla="*/ 222 h 225"/>
                <a:gd name="T10" fmla="*/ 6 w 133"/>
                <a:gd name="T11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25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28" y="225"/>
                    <a:pt x="128" y="225"/>
                    <a:pt x="128" y="225"/>
                  </a:cubicBezTo>
                  <a:cubicBezTo>
                    <a:pt x="129" y="224"/>
                    <a:pt x="130" y="223"/>
                    <a:pt x="131" y="223"/>
                  </a:cubicBezTo>
                  <a:cubicBezTo>
                    <a:pt x="131" y="222"/>
                    <a:pt x="132" y="222"/>
                    <a:pt x="133" y="22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9AAF50CA-450E-4B7C-B49B-1EC2AB61E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7883" y="9140700"/>
              <a:ext cx="1051959" cy="613833"/>
            </a:xfrm>
            <a:custGeom>
              <a:avLst/>
              <a:gdLst>
                <a:gd name="T0" fmla="*/ 183 w 278"/>
                <a:gd name="T1" fmla="*/ 53 h 163"/>
                <a:gd name="T2" fmla="*/ 0 w 278"/>
                <a:gd name="T3" fmla="*/ 158 h 163"/>
                <a:gd name="T4" fmla="*/ 3 w 278"/>
                <a:gd name="T5" fmla="*/ 163 h 163"/>
                <a:gd name="T6" fmla="*/ 186 w 278"/>
                <a:gd name="T7" fmla="*/ 58 h 163"/>
                <a:gd name="T8" fmla="*/ 183 w 278"/>
                <a:gd name="T9" fmla="*/ 53 h 163"/>
                <a:gd name="T10" fmla="*/ 275 w 278"/>
                <a:gd name="T11" fmla="*/ 0 h 163"/>
                <a:gd name="T12" fmla="*/ 273 w 278"/>
                <a:gd name="T13" fmla="*/ 0 h 163"/>
                <a:gd name="T14" fmla="*/ 188 w 278"/>
                <a:gd name="T15" fmla="*/ 50 h 163"/>
                <a:gd name="T16" fmla="*/ 191 w 278"/>
                <a:gd name="T17" fmla="*/ 55 h 163"/>
                <a:gd name="T18" fmla="*/ 276 w 278"/>
                <a:gd name="T19" fmla="*/ 6 h 163"/>
                <a:gd name="T20" fmla="*/ 277 w 278"/>
                <a:gd name="T21" fmla="*/ 2 h 163"/>
                <a:gd name="T22" fmla="*/ 275 w 278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163">
                  <a:moveTo>
                    <a:pt x="183" y="53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3" y="53"/>
                    <a:pt x="183" y="53"/>
                    <a:pt x="183" y="53"/>
                  </a:cubicBezTo>
                  <a:moveTo>
                    <a:pt x="275" y="0"/>
                  </a:moveTo>
                  <a:cubicBezTo>
                    <a:pt x="274" y="0"/>
                    <a:pt x="274" y="0"/>
                    <a:pt x="273" y="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8" y="5"/>
                    <a:pt x="278" y="3"/>
                    <a:pt x="277" y="2"/>
                  </a:cubicBezTo>
                  <a:cubicBezTo>
                    <a:pt x="277" y="1"/>
                    <a:pt x="276" y="0"/>
                    <a:pt x="2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F67CDA57-17A3-4C2E-A0A2-ED5990892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090E1FCE-707E-4B80-A36B-D28AE7057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1582" y="9330098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7DDCF047-15DC-4F6C-BC8C-A24D95CAB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51213" y="9469294"/>
              <a:ext cx="2024050" cy="835177"/>
            </a:xfrm>
            <a:custGeom>
              <a:avLst/>
              <a:gdLst>
                <a:gd name="T0" fmla="*/ 151 w 535"/>
                <a:gd name="T1" fmla="*/ 15 h 222"/>
                <a:gd name="T2" fmla="*/ 76 w 535"/>
                <a:gd name="T3" fmla="*/ 59 h 222"/>
                <a:gd name="T4" fmla="*/ 71 w 535"/>
                <a:gd name="T5" fmla="*/ 62 h 222"/>
                <a:gd name="T6" fmla="*/ 0 w 535"/>
                <a:gd name="T7" fmla="*/ 103 h 222"/>
                <a:gd name="T8" fmla="*/ 3 w 535"/>
                <a:gd name="T9" fmla="*/ 108 h 222"/>
                <a:gd name="T10" fmla="*/ 74 w 535"/>
                <a:gd name="T11" fmla="*/ 67 h 222"/>
                <a:gd name="T12" fmla="*/ 79 w 535"/>
                <a:gd name="T13" fmla="*/ 64 h 222"/>
                <a:gd name="T14" fmla="*/ 154 w 535"/>
                <a:gd name="T15" fmla="*/ 21 h 222"/>
                <a:gd name="T16" fmla="*/ 151 w 535"/>
                <a:gd name="T17" fmla="*/ 15 h 222"/>
                <a:gd name="T18" fmla="*/ 189 w 535"/>
                <a:gd name="T19" fmla="*/ 0 h 222"/>
                <a:gd name="T20" fmla="*/ 189 w 535"/>
                <a:gd name="T21" fmla="*/ 0 h 222"/>
                <a:gd name="T22" fmla="*/ 169 w 535"/>
                <a:gd name="T23" fmla="*/ 5 h 222"/>
                <a:gd name="T24" fmla="*/ 157 w 535"/>
                <a:gd name="T25" fmla="*/ 12 h 222"/>
                <a:gd name="T26" fmla="*/ 160 w 535"/>
                <a:gd name="T27" fmla="*/ 18 h 222"/>
                <a:gd name="T28" fmla="*/ 172 w 535"/>
                <a:gd name="T29" fmla="*/ 10 h 222"/>
                <a:gd name="T30" fmla="*/ 189 w 535"/>
                <a:gd name="T31" fmla="*/ 6 h 222"/>
                <a:gd name="T32" fmla="*/ 219 w 535"/>
                <a:gd name="T33" fmla="*/ 23 h 222"/>
                <a:gd name="T34" fmla="*/ 265 w 535"/>
                <a:gd name="T35" fmla="*/ 102 h 222"/>
                <a:gd name="T36" fmla="*/ 268 w 535"/>
                <a:gd name="T37" fmla="*/ 108 h 222"/>
                <a:gd name="T38" fmla="*/ 323 w 535"/>
                <a:gd name="T39" fmla="*/ 202 h 222"/>
                <a:gd name="T40" fmla="*/ 358 w 535"/>
                <a:gd name="T41" fmla="*/ 222 h 222"/>
                <a:gd name="T42" fmla="*/ 358 w 535"/>
                <a:gd name="T43" fmla="*/ 222 h 222"/>
                <a:gd name="T44" fmla="*/ 378 w 535"/>
                <a:gd name="T45" fmla="*/ 216 h 222"/>
                <a:gd name="T46" fmla="*/ 466 w 535"/>
                <a:gd name="T47" fmla="*/ 166 h 222"/>
                <a:gd name="T48" fmla="*/ 471 w 535"/>
                <a:gd name="T49" fmla="*/ 163 h 222"/>
                <a:gd name="T50" fmla="*/ 535 w 535"/>
                <a:gd name="T51" fmla="*/ 126 h 222"/>
                <a:gd name="T52" fmla="*/ 533 w 535"/>
                <a:gd name="T53" fmla="*/ 123 h 222"/>
                <a:gd name="T54" fmla="*/ 532 w 535"/>
                <a:gd name="T55" fmla="*/ 121 h 222"/>
                <a:gd name="T56" fmla="*/ 468 w 535"/>
                <a:gd name="T57" fmla="*/ 157 h 222"/>
                <a:gd name="T58" fmla="*/ 463 w 535"/>
                <a:gd name="T59" fmla="*/ 160 h 222"/>
                <a:gd name="T60" fmla="*/ 375 w 535"/>
                <a:gd name="T61" fmla="*/ 211 h 222"/>
                <a:gd name="T62" fmla="*/ 358 w 535"/>
                <a:gd name="T63" fmla="*/ 216 h 222"/>
                <a:gd name="T64" fmla="*/ 328 w 535"/>
                <a:gd name="T65" fmla="*/ 199 h 222"/>
                <a:gd name="T66" fmla="*/ 274 w 535"/>
                <a:gd name="T67" fmla="*/ 105 h 222"/>
                <a:gd name="T68" fmla="*/ 271 w 535"/>
                <a:gd name="T69" fmla="*/ 99 h 222"/>
                <a:gd name="T70" fmla="*/ 225 w 535"/>
                <a:gd name="T71" fmla="*/ 20 h 222"/>
                <a:gd name="T72" fmla="*/ 189 w 535"/>
                <a:gd name="T7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5" h="222">
                  <a:moveTo>
                    <a:pt x="151" y="15"/>
                  </a:moveTo>
                  <a:cubicBezTo>
                    <a:pt x="76" y="59"/>
                    <a:pt x="76" y="59"/>
                    <a:pt x="76" y="59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1" y="15"/>
                    <a:pt x="151" y="15"/>
                    <a:pt x="151" y="15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3" y="0"/>
                    <a:pt x="176" y="1"/>
                    <a:pt x="169" y="5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78" y="7"/>
                    <a:pt x="184" y="6"/>
                    <a:pt x="189" y="6"/>
                  </a:cubicBezTo>
                  <a:cubicBezTo>
                    <a:pt x="201" y="6"/>
                    <a:pt x="213" y="12"/>
                    <a:pt x="219" y="23"/>
                  </a:cubicBezTo>
                  <a:cubicBezTo>
                    <a:pt x="265" y="102"/>
                    <a:pt x="265" y="102"/>
                    <a:pt x="265" y="102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323" y="202"/>
                    <a:pt x="323" y="202"/>
                    <a:pt x="323" y="202"/>
                  </a:cubicBezTo>
                  <a:cubicBezTo>
                    <a:pt x="330" y="215"/>
                    <a:pt x="344" y="222"/>
                    <a:pt x="358" y="222"/>
                  </a:cubicBezTo>
                  <a:cubicBezTo>
                    <a:pt x="358" y="222"/>
                    <a:pt x="358" y="222"/>
                    <a:pt x="358" y="222"/>
                  </a:cubicBezTo>
                  <a:cubicBezTo>
                    <a:pt x="365" y="222"/>
                    <a:pt x="372" y="220"/>
                    <a:pt x="378" y="216"/>
                  </a:cubicBezTo>
                  <a:cubicBezTo>
                    <a:pt x="466" y="166"/>
                    <a:pt x="466" y="166"/>
                    <a:pt x="466" y="166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4" y="125"/>
                    <a:pt x="534" y="124"/>
                    <a:pt x="533" y="123"/>
                  </a:cubicBezTo>
                  <a:cubicBezTo>
                    <a:pt x="533" y="122"/>
                    <a:pt x="532" y="122"/>
                    <a:pt x="532" y="121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3" y="160"/>
                    <a:pt x="463" y="160"/>
                    <a:pt x="463" y="160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0" y="214"/>
                    <a:pt x="364" y="216"/>
                    <a:pt x="358" y="216"/>
                  </a:cubicBezTo>
                  <a:cubicBezTo>
                    <a:pt x="346" y="216"/>
                    <a:pt x="334" y="210"/>
                    <a:pt x="328" y="199"/>
                  </a:cubicBezTo>
                  <a:cubicBezTo>
                    <a:pt x="274" y="105"/>
                    <a:pt x="274" y="105"/>
                    <a:pt x="274" y="105"/>
                  </a:cubicBezTo>
                  <a:cubicBezTo>
                    <a:pt x="271" y="99"/>
                    <a:pt x="271" y="99"/>
                    <a:pt x="271" y="99"/>
                  </a:cubicBezTo>
                  <a:cubicBezTo>
                    <a:pt x="225" y="20"/>
                    <a:pt x="225" y="20"/>
                    <a:pt x="225" y="20"/>
                  </a:cubicBezTo>
                  <a:cubicBezTo>
                    <a:pt x="217" y="7"/>
                    <a:pt x="204" y="0"/>
                    <a:pt x="18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F46914CD-3D83-41D4-B06F-31180807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202D0CF4-A952-41DF-9663-7CC2A7121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1689" y="9514933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8DBA0612-6E9D-48D4-A65C-75A33D7CD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6001" y="9752251"/>
              <a:ext cx="228190" cy="141478"/>
            </a:xfrm>
            <a:custGeom>
              <a:avLst/>
              <a:gdLst>
                <a:gd name="T0" fmla="*/ 57 w 60"/>
                <a:gd name="T1" fmla="*/ 0 h 38"/>
                <a:gd name="T2" fmla="*/ 0 w 60"/>
                <a:gd name="T3" fmla="*/ 33 h 38"/>
                <a:gd name="T4" fmla="*/ 2 w 60"/>
                <a:gd name="T5" fmla="*/ 35 h 38"/>
                <a:gd name="T6" fmla="*/ 3 w 60"/>
                <a:gd name="T7" fmla="*/ 38 h 38"/>
                <a:gd name="T8" fmla="*/ 60 w 60"/>
                <a:gd name="T9" fmla="*/ 5 h 38"/>
                <a:gd name="T10" fmla="*/ 57 w 6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8">
                  <a:moveTo>
                    <a:pt x="57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2" y="34"/>
                    <a:pt x="2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88AAE9AF-D337-4D4A-BDAB-A1206AFF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10BBDE89-3D0C-4C76-970C-A07091679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62781" y="9747687"/>
              <a:ext cx="18255" cy="22819"/>
            </a:xfrm>
            <a:custGeom>
              <a:avLst/>
              <a:gdLst>
                <a:gd name="T0" fmla="*/ 3 w 8"/>
                <a:gd name="T1" fmla="*/ 0 h 10"/>
                <a:gd name="T2" fmla="*/ 0 w 8"/>
                <a:gd name="T3" fmla="*/ 2 h 10"/>
                <a:gd name="T4" fmla="*/ 5 w 8"/>
                <a:gd name="T5" fmla="*/ 10 h 10"/>
                <a:gd name="T6" fmla="*/ 8 w 8"/>
                <a:gd name="T7" fmla="*/ 8 h 10"/>
                <a:gd name="T8" fmla="*/ 3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3" y="0"/>
                  </a:moveTo>
                  <a:lnTo>
                    <a:pt x="0" y="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ED1F9954-02B3-4CB0-910C-9C843D3B0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0927" y="9804734"/>
              <a:ext cx="1156926" cy="428998"/>
            </a:xfrm>
            <a:custGeom>
              <a:avLst/>
              <a:gdLst>
                <a:gd name="T0" fmla="*/ 68 w 306"/>
                <a:gd name="T1" fmla="*/ 28 h 114"/>
                <a:gd name="T2" fmla="*/ 0 w 306"/>
                <a:gd name="T3" fmla="*/ 68 h 114"/>
                <a:gd name="T4" fmla="*/ 3 w 306"/>
                <a:gd name="T5" fmla="*/ 73 h 114"/>
                <a:gd name="T6" fmla="*/ 70 w 306"/>
                <a:gd name="T7" fmla="*/ 34 h 114"/>
                <a:gd name="T8" fmla="*/ 68 w 306"/>
                <a:gd name="T9" fmla="*/ 28 h 114"/>
                <a:gd name="T10" fmla="*/ 128 w 306"/>
                <a:gd name="T11" fmla="*/ 0 h 114"/>
                <a:gd name="T12" fmla="*/ 128 w 306"/>
                <a:gd name="T13" fmla="*/ 0 h 114"/>
                <a:gd name="T14" fmla="*/ 108 w 306"/>
                <a:gd name="T15" fmla="*/ 5 h 114"/>
                <a:gd name="T16" fmla="*/ 74 w 306"/>
                <a:gd name="T17" fmla="*/ 25 h 114"/>
                <a:gd name="T18" fmla="*/ 75 w 306"/>
                <a:gd name="T19" fmla="*/ 31 h 114"/>
                <a:gd name="T20" fmla="*/ 111 w 306"/>
                <a:gd name="T21" fmla="*/ 10 h 114"/>
                <a:gd name="T22" fmla="*/ 128 w 306"/>
                <a:gd name="T23" fmla="*/ 6 h 114"/>
                <a:gd name="T24" fmla="*/ 158 w 306"/>
                <a:gd name="T25" fmla="*/ 23 h 114"/>
                <a:gd name="T26" fmla="*/ 199 w 306"/>
                <a:gd name="T27" fmla="*/ 94 h 114"/>
                <a:gd name="T28" fmla="*/ 234 w 306"/>
                <a:gd name="T29" fmla="*/ 114 h 114"/>
                <a:gd name="T30" fmla="*/ 234 w 306"/>
                <a:gd name="T31" fmla="*/ 114 h 114"/>
                <a:gd name="T32" fmla="*/ 254 w 306"/>
                <a:gd name="T33" fmla="*/ 109 h 114"/>
                <a:gd name="T34" fmla="*/ 306 w 306"/>
                <a:gd name="T35" fmla="*/ 79 h 114"/>
                <a:gd name="T36" fmla="*/ 304 w 306"/>
                <a:gd name="T37" fmla="*/ 76 h 114"/>
                <a:gd name="T38" fmla="*/ 303 w 306"/>
                <a:gd name="T39" fmla="*/ 74 h 114"/>
                <a:gd name="T40" fmla="*/ 251 w 306"/>
                <a:gd name="T41" fmla="*/ 103 h 114"/>
                <a:gd name="T42" fmla="*/ 234 w 306"/>
                <a:gd name="T43" fmla="*/ 108 h 114"/>
                <a:gd name="T44" fmla="*/ 204 w 306"/>
                <a:gd name="T45" fmla="*/ 91 h 114"/>
                <a:gd name="T46" fmla="*/ 163 w 306"/>
                <a:gd name="T47" fmla="*/ 20 h 114"/>
                <a:gd name="T48" fmla="*/ 128 w 306"/>
                <a:gd name="T4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6" h="114">
                  <a:moveTo>
                    <a:pt x="68" y="2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2"/>
                    <a:pt x="69" y="30"/>
                    <a:pt x="68" y="28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1" y="0"/>
                    <a:pt x="114" y="2"/>
                    <a:pt x="108" y="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7"/>
                    <a:pt x="75" y="29"/>
                    <a:pt x="75" y="31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6" y="7"/>
                    <a:pt x="122" y="6"/>
                    <a:pt x="128" y="6"/>
                  </a:cubicBezTo>
                  <a:cubicBezTo>
                    <a:pt x="140" y="6"/>
                    <a:pt x="152" y="12"/>
                    <a:pt x="158" y="23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206" y="107"/>
                    <a:pt x="220" y="114"/>
                    <a:pt x="234" y="114"/>
                  </a:cubicBezTo>
                  <a:cubicBezTo>
                    <a:pt x="234" y="114"/>
                    <a:pt x="234" y="114"/>
                    <a:pt x="234" y="114"/>
                  </a:cubicBezTo>
                  <a:cubicBezTo>
                    <a:pt x="241" y="114"/>
                    <a:pt x="248" y="112"/>
                    <a:pt x="254" y="109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78"/>
                    <a:pt x="305" y="77"/>
                    <a:pt x="304" y="76"/>
                  </a:cubicBezTo>
                  <a:cubicBezTo>
                    <a:pt x="304" y="75"/>
                    <a:pt x="304" y="74"/>
                    <a:pt x="303" y="74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46" y="107"/>
                    <a:pt x="240" y="108"/>
                    <a:pt x="234" y="108"/>
                  </a:cubicBezTo>
                  <a:cubicBezTo>
                    <a:pt x="222" y="108"/>
                    <a:pt x="211" y="102"/>
                    <a:pt x="204" y="9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56" y="7"/>
                    <a:pt x="142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347E0942-A064-453C-A701-9D3B0C88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6500" y="9898293"/>
              <a:ext cx="27383" cy="34229"/>
            </a:xfrm>
            <a:custGeom>
              <a:avLst/>
              <a:gdLst>
                <a:gd name="T0" fmla="*/ 6 w 7"/>
                <a:gd name="T1" fmla="*/ 0 h 9"/>
                <a:gd name="T2" fmla="*/ 0 w 7"/>
                <a:gd name="T3" fmla="*/ 3 h 9"/>
                <a:gd name="T4" fmla="*/ 2 w 7"/>
                <a:gd name="T5" fmla="*/ 9 h 9"/>
                <a:gd name="T6" fmla="*/ 7 w 7"/>
                <a:gd name="T7" fmla="*/ 6 h 9"/>
                <a:gd name="T8" fmla="*/ 6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2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361192D4-7CF3-4F9B-8F8D-9BA0BCC60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44348" y="9868627"/>
              <a:ext cx="1695456" cy="1569950"/>
            </a:xfrm>
            <a:custGeom>
              <a:avLst/>
              <a:gdLst>
                <a:gd name="T0" fmla="*/ 88 w 448"/>
                <a:gd name="T1" fmla="*/ 250 h 417"/>
                <a:gd name="T2" fmla="*/ 82 w 448"/>
                <a:gd name="T3" fmla="*/ 253 h 417"/>
                <a:gd name="T4" fmla="*/ 177 w 448"/>
                <a:gd name="T5" fmla="*/ 417 h 417"/>
                <a:gd name="T6" fmla="*/ 182 w 448"/>
                <a:gd name="T7" fmla="*/ 414 h 417"/>
                <a:gd name="T8" fmla="*/ 88 w 448"/>
                <a:gd name="T9" fmla="*/ 250 h 417"/>
                <a:gd name="T10" fmla="*/ 10 w 448"/>
                <a:gd name="T11" fmla="*/ 116 h 417"/>
                <a:gd name="T12" fmla="*/ 5 w 448"/>
                <a:gd name="T13" fmla="*/ 119 h 417"/>
                <a:gd name="T14" fmla="*/ 5 w 448"/>
                <a:gd name="T15" fmla="*/ 120 h 417"/>
                <a:gd name="T16" fmla="*/ 79 w 448"/>
                <a:gd name="T17" fmla="*/ 248 h 417"/>
                <a:gd name="T18" fmla="*/ 85 w 448"/>
                <a:gd name="T19" fmla="*/ 245 h 417"/>
                <a:gd name="T20" fmla="*/ 10 w 448"/>
                <a:gd name="T21" fmla="*/ 117 h 417"/>
                <a:gd name="T22" fmla="*/ 10 w 448"/>
                <a:gd name="T23" fmla="*/ 116 h 417"/>
                <a:gd name="T24" fmla="*/ 38 w 448"/>
                <a:gd name="T25" fmla="*/ 54 h 417"/>
                <a:gd name="T26" fmla="*/ 20 w 448"/>
                <a:gd name="T27" fmla="*/ 64 h 417"/>
                <a:gd name="T28" fmla="*/ 0 w 448"/>
                <a:gd name="T29" fmla="*/ 100 h 417"/>
                <a:gd name="T30" fmla="*/ 2 w 448"/>
                <a:gd name="T31" fmla="*/ 113 h 417"/>
                <a:gd name="T32" fmla="*/ 8 w 448"/>
                <a:gd name="T33" fmla="*/ 110 h 417"/>
                <a:gd name="T34" fmla="*/ 6 w 448"/>
                <a:gd name="T35" fmla="*/ 100 h 417"/>
                <a:gd name="T36" fmla="*/ 23 w 448"/>
                <a:gd name="T37" fmla="*/ 70 h 417"/>
                <a:gd name="T38" fmla="*/ 41 w 448"/>
                <a:gd name="T39" fmla="*/ 59 h 417"/>
                <a:gd name="T40" fmla="*/ 38 w 448"/>
                <a:gd name="T41" fmla="*/ 54 h 417"/>
                <a:gd name="T42" fmla="*/ 445 w 448"/>
                <a:gd name="T43" fmla="*/ 0 h 417"/>
                <a:gd name="T44" fmla="*/ 370 w 448"/>
                <a:gd name="T45" fmla="*/ 44 h 417"/>
                <a:gd name="T46" fmla="*/ 371 w 448"/>
                <a:gd name="T47" fmla="*/ 46 h 417"/>
                <a:gd name="T48" fmla="*/ 373 w 448"/>
                <a:gd name="T49" fmla="*/ 49 h 417"/>
                <a:gd name="T50" fmla="*/ 448 w 448"/>
                <a:gd name="T51" fmla="*/ 5 h 417"/>
                <a:gd name="T52" fmla="*/ 445 w 448"/>
                <a:gd name="T5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17">
                  <a:moveTo>
                    <a:pt x="88" y="250"/>
                  </a:moveTo>
                  <a:cubicBezTo>
                    <a:pt x="82" y="253"/>
                    <a:pt x="82" y="253"/>
                    <a:pt x="82" y="253"/>
                  </a:cubicBezTo>
                  <a:cubicBezTo>
                    <a:pt x="177" y="417"/>
                    <a:pt x="177" y="417"/>
                    <a:pt x="177" y="417"/>
                  </a:cubicBezTo>
                  <a:cubicBezTo>
                    <a:pt x="182" y="414"/>
                    <a:pt x="182" y="414"/>
                    <a:pt x="182" y="414"/>
                  </a:cubicBezTo>
                  <a:cubicBezTo>
                    <a:pt x="88" y="250"/>
                    <a:pt x="88" y="250"/>
                    <a:pt x="88" y="250"/>
                  </a:cubicBezTo>
                  <a:moveTo>
                    <a:pt x="10" y="116"/>
                  </a:moveTo>
                  <a:cubicBezTo>
                    <a:pt x="5" y="119"/>
                    <a:pt x="5" y="119"/>
                    <a:pt x="5" y="119"/>
                  </a:cubicBezTo>
                  <a:cubicBezTo>
                    <a:pt x="5" y="119"/>
                    <a:pt x="5" y="119"/>
                    <a:pt x="5" y="120"/>
                  </a:cubicBezTo>
                  <a:cubicBezTo>
                    <a:pt x="79" y="248"/>
                    <a:pt x="79" y="248"/>
                    <a:pt x="79" y="248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moveTo>
                    <a:pt x="38" y="5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7" y="72"/>
                    <a:pt x="0" y="86"/>
                    <a:pt x="0" y="100"/>
                  </a:cubicBezTo>
                  <a:cubicBezTo>
                    <a:pt x="0" y="104"/>
                    <a:pt x="1" y="109"/>
                    <a:pt x="2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6" y="107"/>
                    <a:pt x="6" y="103"/>
                    <a:pt x="6" y="100"/>
                  </a:cubicBezTo>
                  <a:cubicBezTo>
                    <a:pt x="6" y="88"/>
                    <a:pt x="12" y="76"/>
                    <a:pt x="23" y="70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8" y="54"/>
                    <a:pt x="38" y="54"/>
                    <a:pt x="38" y="54"/>
                  </a:cubicBezTo>
                  <a:moveTo>
                    <a:pt x="445" y="0"/>
                  </a:move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1" y="45"/>
                    <a:pt x="371" y="46"/>
                  </a:cubicBezTo>
                  <a:cubicBezTo>
                    <a:pt x="372" y="47"/>
                    <a:pt x="372" y="48"/>
                    <a:pt x="373" y="49"/>
                  </a:cubicBezTo>
                  <a:cubicBezTo>
                    <a:pt x="448" y="5"/>
                    <a:pt x="448" y="5"/>
                    <a:pt x="448" y="5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9D924EA6-7216-4E5B-931D-FB373D8F6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45169ECA-7D63-411E-83C2-06124AEEB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3277" y="10790517"/>
              <a:ext cx="34229" cy="31947"/>
            </a:xfrm>
            <a:custGeom>
              <a:avLst/>
              <a:gdLst>
                <a:gd name="T0" fmla="*/ 10 w 15"/>
                <a:gd name="T1" fmla="*/ 0 h 14"/>
                <a:gd name="T2" fmla="*/ 0 w 15"/>
                <a:gd name="T3" fmla="*/ 5 h 14"/>
                <a:gd name="T4" fmla="*/ 5 w 15"/>
                <a:gd name="T5" fmla="*/ 14 h 14"/>
                <a:gd name="T6" fmla="*/ 15 w 15"/>
                <a:gd name="T7" fmla="*/ 9 h 14"/>
                <a:gd name="T8" fmla="*/ 10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0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5" y="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090EBC6B-C0AF-4D35-9571-18598A6B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1193" y="10281653"/>
              <a:ext cx="29665" cy="34229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3 h 9"/>
                <a:gd name="T4" fmla="*/ 3 w 8"/>
                <a:gd name="T5" fmla="*/ 9 h 9"/>
                <a:gd name="T6" fmla="*/ 8 w 8"/>
                <a:gd name="T7" fmla="*/ 6 h 9"/>
                <a:gd name="T8" fmla="*/ 6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8">
              <a:extLst>
                <a:ext uri="{FF2B5EF4-FFF2-40B4-BE49-F238E27FC236}">
                  <a16:creationId xmlns:a16="http://schemas.microsoft.com/office/drawing/2014/main" id="{101757A7-F026-40A2-8587-0BE89F6B8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24882" y="11390658"/>
              <a:ext cx="561348" cy="296648"/>
            </a:xfrm>
            <a:custGeom>
              <a:avLst/>
              <a:gdLst>
                <a:gd name="T0" fmla="*/ 112 w 148"/>
                <a:gd name="T1" fmla="*/ 17 h 79"/>
                <a:gd name="T2" fmla="*/ 147 w 148"/>
                <a:gd name="T3" fmla="*/ 79 h 79"/>
                <a:gd name="T4" fmla="*/ 148 w 148"/>
                <a:gd name="T5" fmla="*/ 79 h 79"/>
                <a:gd name="T6" fmla="*/ 114 w 148"/>
                <a:gd name="T7" fmla="*/ 20 h 79"/>
                <a:gd name="T8" fmla="*/ 112 w 148"/>
                <a:gd name="T9" fmla="*/ 17 h 79"/>
                <a:gd name="T10" fmla="*/ 79 w 148"/>
                <a:gd name="T11" fmla="*/ 0 h 79"/>
                <a:gd name="T12" fmla="*/ 79 w 148"/>
                <a:gd name="T13" fmla="*/ 0 h 79"/>
                <a:gd name="T14" fmla="*/ 58 w 148"/>
                <a:gd name="T15" fmla="*/ 5 h 79"/>
                <a:gd name="T16" fmla="*/ 0 w 148"/>
                <a:gd name="T17" fmla="*/ 39 h 79"/>
                <a:gd name="T18" fmla="*/ 3 w 148"/>
                <a:gd name="T19" fmla="*/ 44 h 79"/>
                <a:gd name="T20" fmla="*/ 61 w 148"/>
                <a:gd name="T21" fmla="*/ 10 h 79"/>
                <a:gd name="T22" fmla="*/ 79 w 148"/>
                <a:gd name="T23" fmla="*/ 6 h 79"/>
                <a:gd name="T24" fmla="*/ 107 w 148"/>
                <a:gd name="T25" fmla="*/ 20 h 79"/>
                <a:gd name="T26" fmla="*/ 98 w 148"/>
                <a:gd name="T27" fmla="*/ 5 h 79"/>
                <a:gd name="T28" fmla="*/ 79 w 14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79">
                  <a:moveTo>
                    <a:pt x="112" y="17"/>
                  </a:moveTo>
                  <a:cubicBezTo>
                    <a:pt x="147" y="79"/>
                    <a:pt x="147" y="79"/>
                    <a:pt x="147" y="79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19"/>
                    <a:pt x="113" y="18"/>
                    <a:pt x="112" y="17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2"/>
                    <a:pt x="58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7" y="7"/>
                    <a:pt x="73" y="6"/>
                    <a:pt x="79" y="6"/>
                  </a:cubicBezTo>
                  <a:cubicBezTo>
                    <a:pt x="89" y="6"/>
                    <a:pt x="100" y="11"/>
                    <a:pt x="107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2" y="1"/>
                    <a:pt x="85" y="0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2C705052-2B21-4720-9B3C-3EE6F60C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6831" y="11408913"/>
              <a:ext cx="184835" cy="289803"/>
            </a:xfrm>
            <a:custGeom>
              <a:avLst/>
              <a:gdLst>
                <a:gd name="T0" fmla="*/ 0 w 49"/>
                <a:gd name="T1" fmla="*/ 0 h 77"/>
                <a:gd name="T2" fmla="*/ 9 w 49"/>
                <a:gd name="T3" fmla="*/ 15 h 77"/>
                <a:gd name="T4" fmla="*/ 11 w 49"/>
                <a:gd name="T5" fmla="*/ 18 h 77"/>
                <a:gd name="T6" fmla="*/ 44 w 49"/>
                <a:gd name="T7" fmla="*/ 77 h 77"/>
                <a:gd name="T8" fmla="*/ 49 w 49"/>
                <a:gd name="T9" fmla="*/ 74 h 77"/>
                <a:gd name="T10" fmla="*/ 14 w 49"/>
                <a:gd name="T11" fmla="*/ 12 h 77"/>
                <a:gd name="T12" fmla="*/ 0 w 49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7">
                  <a:moveTo>
                    <a:pt x="0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10" y="17"/>
                    <a:pt x="11" y="1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0" y="7"/>
                    <a:pt x="5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4CD7654B-0022-48EF-8BC3-7F44982B8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5887" y="11447705"/>
              <a:ext cx="1259611" cy="1170618"/>
            </a:xfrm>
            <a:custGeom>
              <a:avLst/>
              <a:gdLst>
                <a:gd name="T0" fmla="*/ 281 w 333"/>
                <a:gd name="T1" fmla="*/ 266 h 311"/>
                <a:gd name="T2" fmla="*/ 307 w 333"/>
                <a:gd name="T3" fmla="*/ 311 h 311"/>
                <a:gd name="T4" fmla="*/ 310 w 333"/>
                <a:gd name="T5" fmla="*/ 308 h 311"/>
                <a:gd name="T6" fmla="*/ 312 w 333"/>
                <a:gd name="T7" fmla="*/ 307 h 311"/>
                <a:gd name="T8" fmla="*/ 297 w 333"/>
                <a:gd name="T9" fmla="*/ 280 h 311"/>
                <a:gd name="T10" fmla="*/ 281 w 333"/>
                <a:gd name="T11" fmla="*/ 266 h 311"/>
                <a:gd name="T12" fmla="*/ 221 w 333"/>
                <a:gd name="T13" fmla="*/ 162 h 311"/>
                <a:gd name="T14" fmla="*/ 83 w 333"/>
                <a:gd name="T15" fmla="*/ 242 h 311"/>
                <a:gd name="T16" fmla="*/ 66 w 333"/>
                <a:gd name="T17" fmla="*/ 247 h 311"/>
                <a:gd name="T18" fmla="*/ 36 w 333"/>
                <a:gd name="T19" fmla="*/ 230 h 311"/>
                <a:gd name="T20" fmla="*/ 5 w 333"/>
                <a:gd name="T21" fmla="*/ 177 h 311"/>
                <a:gd name="T22" fmla="*/ 3 w 333"/>
                <a:gd name="T23" fmla="*/ 179 h 311"/>
                <a:gd name="T24" fmla="*/ 0 w 333"/>
                <a:gd name="T25" fmla="*/ 180 h 311"/>
                <a:gd name="T26" fmla="*/ 30 w 333"/>
                <a:gd name="T27" fmla="*/ 233 h 311"/>
                <a:gd name="T28" fmla="*/ 66 w 333"/>
                <a:gd name="T29" fmla="*/ 253 h 311"/>
                <a:gd name="T30" fmla="*/ 66 w 333"/>
                <a:gd name="T31" fmla="*/ 253 h 311"/>
                <a:gd name="T32" fmla="*/ 86 w 333"/>
                <a:gd name="T33" fmla="*/ 247 h 311"/>
                <a:gd name="T34" fmla="*/ 224 w 333"/>
                <a:gd name="T35" fmla="*/ 167 h 311"/>
                <a:gd name="T36" fmla="*/ 221 w 333"/>
                <a:gd name="T37" fmla="*/ 162 h 311"/>
                <a:gd name="T38" fmla="*/ 175 w 333"/>
                <a:gd name="T39" fmla="*/ 69 h 311"/>
                <a:gd name="T40" fmla="*/ 174 w 333"/>
                <a:gd name="T41" fmla="*/ 69 h 311"/>
                <a:gd name="T42" fmla="*/ 177 w 333"/>
                <a:gd name="T43" fmla="*/ 73 h 311"/>
                <a:gd name="T44" fmla="*/ 177 w 333"/>
                <a:gd name="T45" fmla="*/ 72 h 311"/>
                <a:gd name="T46" fmla="*/ 175 w 333"/>
                <a:gd name="T47" fmla="*/ 69 h 311"/>
                <a:gd name="T48" fmla="*/ 293 w 333"/>
                <a:gd name="T49" fmla="*/ 0 h 311"/>
                <a:gd name="T50" fmla="*/ 288 w 333"/>
                <a:gd name="T51" fmla="*/ 3 h 311"/>
                <a:gd name="T52" fmla="*/ 323 w 333"/>
                <a:gd name="T53" fmla="*/ 64 h 311"/>
                <a:gd name="T54" fmla="*/ 327 w 333"/>
                <a:gd name="T55" fmla="*/ 81 h 311"/>
                <a:gd name="T56" fmla="*/ 310 w 333"/>
                <a:gd name="T57" fmla="*/ 111 h 311"/>
                <a:gd name="T58" fmla="*/ 227 w 333"/>
                <a:gd name="T59" fmla="*/ 159 h 311"/>
                <a:gd name="T60" fmla="*/ 193 w 333"/>
                <a:gd name="T61" fmla="*/ 101 h 311"/>
                <a:gd name="T62" fmla="*/ 193 w 333"/>
                <a:gd name="T63" fmla="*/ 101 h 311"/>
                <a:gd name="T64" fmla="*/ 284 w 333"/>
                <a:gd name="T65" fmla="*/ 260 h 311"/>
                <a:gd name="T66" fmla="*/ 287 w 333"/>
                <a:gd name="T67" fmla="*/ 263 h 311"/>
                <a:gd name="T68" fmla="*/ 230 w 333"/>
                <a:gd name="T69" fmla="*/ 164 h 311"/>
                <a:gd name="T70" fmla="*/ 313 w 333"/>
                <a:gd name="T71" fmla="*/ 116 h 311"/>
                <a:gd name="T72" fmla="*/ 333 w 333"/>
                <a:gd name="T73" fmla="*/ 81 h 311"/>
                <a:gd name="T74" fmla="*/ 328 w 333"/>
                <a:gd name="T75" fmla="*/ 61 h 311"/>
                <a:gd name="T76" fmla="*/ 293 w 333"/>
                <a:gd name="T7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3" h="311">
                  <a:moveTo>
                    <a:pt x="281" y="266"/>
                  </a:moveTo>
                  <a:cubicBezTo>
                    <a:pt x="307" y="311"/>
                    <a:pt x="307" y="311"/>
                    <a:pt x="307" y="311"/>
                  </a:cubicBezTo>
                  <a:cubicBezTo>
                    <a:pt x="308" y="310"/>
                    <a:pt x="309" y="309"/>
                    <a:pt x="310" y="308"/>
                  </a:cubicBezTo>
                  <a:cubicBezTo>
                    <a:pt x="311" y="308"/>
                    <a:pt x="312" y="307"/>
                    <a:pt x="312" y="307"/>
                  </a:cubicBezTo>
                  <a:cubicBezTo>
                    <a:pt x="297" y="280"/>
                    <a:pt x="297" y="280"/>
                    <a:pt x="297" y="280"/>
                  </a:cubicBezTo>
                  <a:cubicBezTo>
                    <a:pt x="291" y="277"/>
                    <a:pt x="286" y="272"/>
                    <a:pt x="281" y="266"/>
                  </a:cubicBezTo>
                  <a:moveTo>
                    <a:pt x="221" y="162"/>
                  </a:moveTo>
                  <a:cubicBezTo>
                    <a:pt x="83" y="242"/>
                    <a:pt x="83" y="242"/>
                    <a:pt x="83" y="242"/>
                  </a:cubicBezTo>
                  <a:cubicBezTo>
                    <a:pt x="77" y="245"/>
                    <a:pt x="71" y="247"/>
                    <a:pt x="66" y="247"/>
                  </a:cubicBezTo>
                  <a:cubicBezTo>
                    <a:pt x="54" y="247"/>
                    <a:pt x="42" y="241"/>
                    <a:pt x="36" y="2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" y="178"/>
                    <a:pt x="4" y="178"/>
                    <a:pt x="3" y="179"/>
                  </a:cubicBezTo>
                  <a:cubicBezTo>
                    <a:pt x="2" y="179"/>
                    <a:pt x="1" y="180"/>
                    <a:pt x="0" y="180"/>
                  </a:cubicBezTo>
                  <a:cubicBezTo>
                    <a:pt x="30" y="233"/>
                    <a:pt x="30" y="233"/>
                    <a:pt x="30" y="233"/>
                  </a:cubicBezTo>
                  <a:cubicBezTo>
                    <a:pt x="38" y="246"/>
                    <a:pt x="52" y="253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2" y="253"/>
                    <a:pt x="79" y="251"/>
                    <a:pt x="86" y="247"/>
                  </a:cubicBezTo>
                  <a:cubicBezTo>
                    <a:pt x="224" y="167"/>
                    <a:pt x="224" y="167"/>
                    <a:pt x="224" y="167"/>
                  </a:cubicBezTo>
                  <a:cubicBezTo>
                    <a:pt x="221" y="162"/>
                    <a:pt x="221" y="162"/>
                    <a:pt x="221" y="162"/>
                  </a:cubicBezTo>
                  <a:moveTo>
                    <a:pt x="175" y="69"/>
                  </a:moveTo>
                  <a:cubicBezTo>
                    <a:pt x="174" y="69"/>
                    <a:pt x="174" y="69"/>
                    <a:pt x="174" y="69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2"/>
                  </a:cubicBezTo>
                  <a:cubicBezTo>
                    <a:pt x="175" y="69"/>
                    <a:pt x="175" y="69"/>
                    <a:pt x="175" y="69"/>
                  </a:cubicBezTo>
                  <a:moveTo>
                    <a:pt x="293" y="0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6" y="69"/>
                    <a:pt x="327" y="75"/>
                    <a:pt x="327" y="81"/>
                  </a:cubicBezTo>
                  <a:cubicBezTo>
                    <a:pt x="327" y="93"/>
                    <a:pt x="321" y="105"/>
                    <a:pt x="310" y="111"/>
                  </a:cubicBezTo>
                  <a:cubicBezTo>
                    <a:pt x="227" y="159"/>
                    <a:pt x="227" y="159"/>
                    <a:pt x="227" y="159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284" y="260"/>
                    <a:pt x="284" y="260"/>
                    <a:pt x="284" y="260"/>
                  </a:cubicBezTo>
                  <a:cubicBezTo>
                    <a:pt x="285" y="261"/>
                    <a:pt x="286" y="262"/>
                    <a:pt x="287" y="263"/>
                  </a:cubicBezTo>
                  <a:cubicBezTo>
                    <a:pt x="230" y="164"/>
                    <a:pt x="230" y="164"/>
                    <a:pt x="230" y="164"/>
                  </a:cubicBezTo>
                  <a:cubicBezTo>
                    <a:pt x="313" y="116"/>
                    <a:pt x="313" y="116"/>
                    <a:pt x="313" y="116"/>
                  </a:cubicBezTo>
                  <a:cubicBezTo>
                    <a:pt x="326" y="109"/>
                    <a:pt x="333" y="95"/>
                    <a:pt x="333" y="81"/>
                  </a:cubicBezTo>
                  <a:cubicBezTo>
                    <a:pt x="333" y="74"/>
                    <a:pt x="332" y="67"/>
                    <a:pt x="328" y="61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F308C1A8-65EE-44C9-937A-90B74E67A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74820" y="11707842"/>
              <a:ext cx="483764" cy="794103"/>
            </a:xfrm>
            <a:custGeom>
              <a:avLst/>
              <a:gdLst>
                <a:gd name="T0" fmla="*/ 24 w 128"/>
                <a:gd name="T1" fmla="*/ 32 h 211"/>
                <a:gd name="T2" fmla="*/ 21 w 128"/>
                <a:gd name="T3" fmla="*/ 34 h 211"/>
                <a:gd name="T4" fmla="*/ 19 w 128"/>
                <a:gd name="T5" fmla="*/ 35 h 211"/>
                <a:gd name="T6" fmla="*/ 53 w 128"/>
                <a:gd name="T7" fmla="*/ 93 h 211"/>
                <a:gd name="T8" fmla="*/ 52 w 128"/>
                <a:gd name="T9" fmla="*/ 93 h 211"/>
                <a:gd name="T10" fmla="*/ 55 w 128"/>
                <a:gd name="T11" fmla="*/ 98 h 211"/>
                <a:gd name="T12" fmla="*/ 56 w 128"/>
                <a:gd name="T13" fmla="*/ 98 h 211"/>
                <a:gd name="T14" fmla="*/ 112 w 128"/>
                <a:gd name="T15" fmla="*/ 197 h 211"/>
                <a:gd name="T16" fmla="*/ 128 w 128"/>
                <a:gd name="T17" fmla="*/ 211 h 211"/>
                <a:gd name="T18" fmla="*/ 118 w 128"/>
                <a:gd name="T19" fmla="*/ 194 h 211"/>
                <a:gd name="T20" fmla="*/ 115 w 128"/>
                <a:gd name="T21" fmla="*/ 191 h 211"/>
                <a:gd name="T22" fmla="*/ 24 w 128"/>
                <a:gd name="T23" fmla="*/ 32 h 211"/>
                <a:gd name="T24" fmla="*/ 5 w 128"/>
                <a:gd name="T25" fmla="*/ 0 h 211"/>
                <a:gd name="T26" fmla="*/ 0 w 128"/>
                <a:gd name="T27" fmla="*/ 3 h 211"/>
                <a:gd name="T28" fmla="*/ 3 w 128"/>
                <a:gd name="T29" fmla="*/ 6 h 211"/>
                <a:gd name="T30" fmla="*/ 5 w 128"/>
                <a:gd name="T31" fmla="*/ 5 h 211"/>
                <a:gd name="T32" fmla="*/ 8 w 128"/>
                <a:gd name="T33" fmla="*/ 4 h 211"/>
                <a:gd name="T34" fmla="*/ 5 w 128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11">
                  <a:moveTo>
                    <a:pt x="24" y="32"/>
                  </a:moveTo>
                  <a:cubicBezTo>
                    <a:pt x="23" y="33"/>
                    <a:pt x="22" y="33"/>
                    <a:pt x="21" y="34"/>
                  </a:cubicBezTo>
                  <a:cubicBezTo>
                    <a:pt x="21" y="34"/>
                    <a:pt x="20" y="35"/>
                    <a:pt x="19" y="3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7" y="203"/>
                    <a:pt x="122" y="208"/>
                    <a:pt x="128" y="211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7" y="193"/>
                    <a:pt x="116" y="192"/>
                    <a:pt x="115" y="19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644E84B7-A594-45A2-8C31-78184368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6230" y="11719252"/>
              <a:ext cx="79867" cy="118659"/>
            </a:xfrm>
            <a:custGeom>
              <a:avLst/>
              <a:gdLst>
                <a:gd name="T0" fmla="*/ 5 w 21"/>
                <a:gd name="T1" fmla="*/ 0 h 32"/>
                <a:gd name="T2" fmla="*/ 5 w 21"/>
                <a:gd name="T3" fmla="*/ 1 h 32"/>
                <a:gd name="T4" fmla="*/ 2 w 21"/>
                <a:gd name="T5" fmla="*/ 2 h 32"/>
                <a:gd name="T6" fmla="*/ 0 w 21"/>
                <a:gd name="T7" fmla="*/ 3 h 32"/>
                <a:gd name="T8" fmla="*/ 16 w 21"/>
                <a:gd name="T9" fmla="*/ 32 h 32"/>
                <a:gd name="T10" fmla="*/ 18 w 21"/>
                <a:gd name="T11" fmla="*/ 31 h 32"/>
                <a:gd name="T12" fmla="*/ 21 w 21"/>
                <a:gd name="T13" fmla="*/ 29 h 32"/>
                <a:gd name="T14" fmla="*/ 21 w 21"/>
                <a:gd name="T15" fmla="*/ 29 h 32"/>
                <a:gd name="T16" fmla="*/ 5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1"/>
                  </a:cubicBezTo>
                  <a:cubicBezTo>
                    <a:pt x="19" y="30"/>
                    <a:pt x="20" y="30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9DB3AB7-44DC-4173-BA09-71A74D5B1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7898" y="11548109"/>
              <a:ext cx="1713711" cy="2370900"/>
            </a:xfrm>
            <a:custGeom>
              <a:avLst/>
              <a:gdLst>
                <a:gd name="T0" fmla="*/ 397 w 453"/>
                <a:gd name="T1" fmla="*/ 502 h 629"/>
                <a:gd name="T2" fmla="*/ 336 w 453"/>
                <a:gd name="T3" fmla="*/ 537 h 629"/>
                <a:gd name="T4" fmla="*/ 331 w 453"/>
                <a:gd name="T5" fmla="*/ 540 h 629"/>
                <a:gd name="T6" fmla="*/ 187 w 453"/>
                <a:gd name="T7" fmla="*/ 623 h 629"/>
                <a:gd name="T8" fmla="*/ 186 w 453"/>
                <a:gd name="T9" fmla="*/ 627 h 629"/>
                <a:gd name="T10" fmla="*/ 188 w 453"/>
                <a:gd name="T11" fmla="*/ 629 h 629"/>
                <a:gd name="T12" fmla="*/ 190 w 453"/>
                <a:gd name="T13" fmla="*/ 628 h 629"/>
                <a:gd name="T14" fmla="*/ 334 w 453"/>
                <a:gd name="T15" fmla="*/ 545 h 629"/>
                <a:gd name="T16" fmla="*/ 339 w 453"/>
                <a:gd name="T17" fmla="*/ 542 h 629"/>
                <a:gd name="T18" fmla="*/ 400 w 453"/>
                <a:gd name="T19" fmla="*/ 507 h 629"/>
                <a:gd name="T20" fmla="*/ 397 w 453"/>
                <a:gd name="T21" fmla="*/ 502 h 629"/>
                <a:gd name="T22" fmla="*/ 372 w 453"/>
                <a:gd name="T23" fmla="*/ 303 h 629"/>
                <a:gd name="T24" fmla="*/ 371 w 453"/>
                <a:gd name="T25" fmla="*/ 304 h 629"/>
                <a:gd name="T26" fmla="*/ 367 w 453"/>
                <a:gd name="T27" fmla="*/ 305 h 629"/>
                <a:gd name="T28" fmla="*/ 442 w 453"/>
                <a:gd name="T29" fmla="*/ 436 h 629"/>
                <a:gd name="T30" fmla="*/ 447 w 453"/>
                <a:gd name="T31" fmla="*/ 453 h 629"/>
                <a:gd name="T32" fmla="*/ 429 w 453"/>
                <a:gd name="T33" fmla="*/ 483 h 629"/>
                <a:gd name="T34" fmla="*/ 402 w 453"/>
                <a:gd name="T35" fmla="*/ 499 h 629"/>
                <a:gd name="T36" fmla="*/ 405 w 453"/>
                <a:gd name="T37" fmla="*/ 504 h 629"/>
                <a:gd name="T38" fmla="*/ 432 w 453"/>
                <a:gd name="T39" fmla="*/ 488 h 629"/>
                <a:gd name="T40" fmla="*/ 453 w 453"/>
                <a:gd name="T41" fmla="*/ 453 h 629"/>
                <a:gd name="T42" fmla="*/ 447 w 453"/>
                <a:gd name="T43" fmla="*/ 433 h 629"/>
                <a:gd name="T44" fmla="*/ 372 w 453"/>
                <a:gd name="T45" fmla="*/ 303 h 629"/>
                <a:gd name="T46" fmla="*/ 66 w 453"/>
                <a:gd name="T47" fmla="*/ 0 h 629"/>
                <a:gd name="T48" fmla="*/ 20 w 453"/>
                <a:gd name="T49" fmla="*/ 26 h 629"/>
                <a:gd name="T50" fmla="*/ 0 w 453"/>
                <a:gd name="T51" fmla="*/ 61 h 629"/>
                <a:gd name="T52" fmla="*/ 6 w 453"/>
                <a:gd name="T53" fmla="*/ 81 h 629"/>
                <a:gd name="T54" fmla="*/ 34 w 453"/>
                <a:gd name="T55" fmla="*/ 131 h 629"/>
                <a:gd name="T56" fmla="*/ 37 w 453"/>
                <a:gd name="T57" fmla="*/ 129 h 629"/>
                <a:gd name="T58" fmla="*/ 39 w 453"/>
                <a:gd name="T59" fmla="*/ 128 h 629"/>
                <a:gd name="T60" fmla="*/ 11 w 453"/>
                <a:gd name="T61" fmla="*/ 78 h 629"/>
                <a:gd name="T62" fmla="*/ 6 w 453"/>
                <a:gd name="T63" fmla="*/ 61 h 629"/>
                <a:gd name="T64" fmla="*/ 23 w 453"/>
                <a:gd name="T65" fmla="*/ 31 h 629"/>
                <a:gd name="T66" fmla="*/ 69 w 453"/>
                <a:gd name="T67" fmla="*/ 5 h 629"/>
                <a:gd name="T68" fmla="*/ 66 w 453"/>
                <a:gd name="T6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629">
                  <a:moveTo>
                    <a:pt x="397" y="502"/>
                  </a:moveTo>
                  <a:cubicBezTo>
                    <a:pt x="336" y="537"/>
                    <a:pt x="336" y="537"/>
                    <a:pt x="336" y="537"/>
                  </a:cubicBezTo>
                  <a:cubicBezTo>
                    <a:pt x="331" y="540"/>
                    <a:pt x="331" y="540"/>
                    <a:pt x="331" y="540"/>
                  </a:cubicBezTo>
                  <a:cubicBezTo>
                    <a:pt x="187" y="623"/>
                    <a:pt x="187" y="623"/>
                    <a:pt x="187" y="623"/>
                  </a:cubicBezTo>
                  <a:cubicBezTo>
                    <a:pt x="185" y="624"/>
                    <a:pt x="185" y="626"/>
                    <a:pt x="186" y="627"/>
                  </a:cubicBezTo>
                  <a:cubicBezTo>
                    <a:pt x="186" y="628"/>
                    <a:pt x="187" y="629"/>
                    <a:pt x="188" y="629"/>
                  </a:cubicBezTo>
                  <a:cubicBezTo>
                    <a:pt x="189" y="629"/>
                    <a:pt x="189" y="629"/>
                    <a:pt x="190" y="628"/>
                  </a:cubicBezTo>
                  <a:cubicBezTo>
                    <a:pt x="334" y="545"/>
                    <a:pt x="334" y="545"/>
                    <a:pt x="334" y="545"/>
                  </a:cubicBezTo>
                  <a:cubicBezTo>
                    <a:pt x="339" y="542"/>
                    <a:pt x="339" y="542"/>
                    <a:pt x="339" y="542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397" y="502"/>
                    <a:pt x="397" y="502"/>
                    <a:pt x="397" y="502"/>
                  </a:cubicBezTo>
                  <a:moveTo>
                    <a:pt x="372" y="303"/>
                  </a:moveTo>
                  <a:cubicBezTo>
                    <a:pt x="372" y="303"/>
                    <a:pt x="371" y="304"/>
                    <a:pt x="371" y="304"/>
                  </a:cubicBezTo>
                  <a:cubicBezTo>
                    <a:pt x="369" y="305"/>
                    <a:pt x="368" y="305"/>
                    <a:pt x="367" y="305"/>
                  </a:cubicBezTo>
                  <a:cubicBezTo>
                    <a:pt x="442" y="436"/>
                    <a:pt x="442" y="436"/>
                    <a:pt x="442" y="436"/>
                  </a:cubicBezTo>
                  <a:cubicBezTo>
                    <a:pt x="445" y="441"/>
                    <a:pt x="447" y="447"/>
                    <a:pt x="447" y="453"/>
                  </a:cubicBezTo>
                  <a:cubicBezTo>
                    <a:pt x="447" y="465"/>
                    <a:pt x="440" y="477"/>
                    <a:pt x="429" y="483"/>
                  </a:cubicBezTo>
                  <a:cubicBezTo>
                    <a:pt x="402" y="499"/>
                    <a:pt x="402" y="499"/>
                    <a:pt x="402" y="499"/>
                  </a:cubicBezTo>
                  <a:cubicBezTo>
                    <a:pt x="405" y="504"/>
                    <a:pt x="405" y="504"/>
                    <a:pt x="405" y="504"/>
                  </a:cubicBezTo>
                  <a:cubicBezTo>
                    <a:pt x="432" y="488"/>
                    <a:pt x="432" y="488"/>
                    <a:pt x="432" y="488"/>
                  </a:cubicBezTo>
                  <a:cubicBezTo>
                    <a:pt x="445" y="481"/>
                    <a:pt x="453" y="467"/>
                    <a:pt x="453" y="453"/>
                  </a:cubicBezTo>
                  <a:cubicBezTo>
                    <a:pt x="453" y="446"/>
                    <a:pt x="451" y="439"/>
                    <a:pt x="447" y="433"/>
                  </a:cubicBezTo>
                  <a:cubicBezTo>
                    <a:pt x="372" y="303"/>
                    <a:pt x="372" y="303"/>
                    <a:pt x="372" y="303"/>
                  </a:cubicBezTo>
                  <a:moveTo>
                    <a:pt x="66" y="0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8" y="34"/>
                    <a:pt x="0" y="47"/>
                    <a:pt x="0" y="61"/>
                  </a:cubicBezTo>
                  <a:cubicBezTo>
                    <a:pt x="0" y="68"/>
                    <a:pt x="2" y="75"/>
                    <a:pt x="6" y="8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5" y="130"/>
                    <a:pt x="36" y="129"/>
                    <a:pt x="37" y="129"/>
                  </a:cubicBezTo>
                  <a:cubicBezTo>
                    <a:pt x="37" y="128"/>
                    <a:pt x="38" y="128"/>
                    <a:pt x="39" y="12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73"/>
                    <a:pt x="6" y="67"/>
                    <a:pt x="6" y="61"/>
                  </a:cubicBezTo>
                  <a:cubicBezTo>
                    <a:pt x="6" y="49"/>
                    <a:pt x="12" y="38"/>
                    <a:pt x="23" y="3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1B08136D-B019-4CCB-A9D4-07DAC29C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D372023-3A79-413E-B352-7A25CF0B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9391" y="13428398"/>
              <a:ext cx="29665" cy="31947"/>
            </a:xfrm>
            <a:custGeom>
              <a:avLst/>
              <a:gdLst>
                <a:gd name="T0" fmla="*/ 8 w 13"/>
                <a:gd name="T1" fmla="*/ 0 h 14"/>
                <a:gd name="T2" fmla="*/ 0 w 13"/>
                <a:gd name="T3" fmla="*/ 5 h 14"/>
                <a:gd name="T4" fmla="*/ 5 w 13"/>
                <a:gd name="T5" fmla="*/ 14 h 14"/>
                <a:gd name="T6" fmla="*/ 13 w 13"/>
                <a:gd name="T7" fmla="*/ 9 h 14"/>
                <a:gd name="T8" fmla="*/ 8 w 1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ABEE7263-64A7-4546-85B4-EEBDD8DE3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928" y="10414003"/>
              <a:ext cx="98123" cy="63893"/>
            </a:xfrm>
            <a:custGeom>
              <a:avLst/>
              <a:gdLst>
                <a:gd name="T0" fmla="*/ 26 w 26"/>
                <a:gd name="T1" fmla="*/ 0 h 17"/>
                <a:gd name="T2" fmla="*/ 0 w 26"/>
                <a:gd name="T3" fmla="*/ 15 h 17"/>
                <a:gd name="T4" fmla="*/ 1 w 26"/>
                <a:gd name="T5" fmla="*/ 17 h 17"/>
                <a:gd name="T6" fmla="*/ 25 w 26"/>
                <a:gd name="T7" fmla="*/ 3 h 17"/>
                <a:gd name="T8" fmla="*/ 26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2"/>
                    <a:pt x="26" y="1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8C804A1A-4C8C-4754-A0A0-2403480FB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5082" y="10407157"/>
              <a:ext cx="104968" cy="63893"/>
            </a:xfrm>
            <a:custGeom>
              <a:avLst/>
              <a:gdLst>
                <a:gd name="T0" fmla="*/ 25 w 28"/>
                <a:gd name="T1" fmla="*/ 0 h 17"/>
                <a:gd name="T2" fmla="*/ 24 w 28"/>
                <a:gd name="T3" fmla="*/ 0 h 17"/>
                <a:gd name="T4" fmla="*/ 0 w 28"/>
                <a:gd name="T5" fmla="*/ 14 h 17"/>
                <a:gd name="T6" fmla="*/ 2 w 28"/>
                <a:gd name="T7" fmla="*/ 16 h 17"/>
                <a:gd name="T8" fmla="*/ 2 w 28"/>
                <a:gd name="T9" fmla="*/ 17 h 17"/>
                <a:gd name="T10" fmla="*/ 28 w 28"/>
                <a:gd name="T11" fmla="*/ 2 h 17"/>
                <a:gd name="T12" fmla="*/ 28 w 28"/>
                <a:gd name="T13" fmla="*/ 1 h 17"/>
                <a:gd name="T14" fmla="*/ 25 w 28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1"/>
                    <a:pt x="28" y="1"/>
                  </a:cubicBezTo>
                  <a:cubicBezTo>
                    <a:pt x="27" y="0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C2914C45-51FF-4DD8-AEFC-3A79CBEA5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3651" y="10518971"/>
              <a:ext cx="2777078" cy="3381783"/>
            </a:xfrm>
            <a:custGeom>
              <a:avLst/>
              <a:gdLst>
                <a:gd name="T0" fmla="*/ 52 w 734"/>
                <a:gd name="T1" fmla="*/ 792 h 897"/>
                <a:gd name="T2" fmla="*/ 94 w 734"/>
                <a:gd name="T3" fmla="*/ 877 h 897"/>
                <a:gd name="T4" fmla="*/ 130 w 734"/>
                <a:gd name="T5" fmla="*/ 897 h 897"/>
                <a:gd name="T6" fmla="*/ 139 w 734"/>
                <a:gd name="T7" fmla="*/ 890 h 897"/>
                <a:gd name="T8" fmla="*/ 100 w 734"/>
                <a:gd name="T9" fmla="*/ 874 h 897"/>
                <a:gd name="T10" fmla="*/ 58 w 734"/>
                <a:gd name="T11" fmla="*/ 792 h 897"/>
                <a:gd name="T12" fmla="*/ 64 w 734"/>
                <a:gd name="T13" fmla="*/ 762 h 897"/>
                <a:gd name="T14" fmla="*/ 159 w 734"/>
                <a:gd name="T15" fmla="*/ 698 h 897"/>
                <a:gd name="T16" fmla="*/ 72 w 734"/>
                <a:gd name="T17" fmla="*/ 757 h 897"/>
                <a:gd name="T18" fmla="*/ 72 w 734"/>
                <a:gd name="T19" fmla="*/ 764 h 897"/>
                <a:gd name="T20" fmla="*/ 166 w 734"/>
                <a:gd name="T21" fmla="*/ 710 h 897"/>
                <a:gd name="T22" fmla="*/ 225 w 734"/>
                <a:gd name="T23" fmla="*/ 822 h 897"/>
                <a:gd name="T24" fmla="*/ 147 w 734"/>
                <a:gd name="T25" fmla="*/ 887 h 897"/>
                <a:gd name="T26" fmla="*/ 150 w 734"/>
                <a:gd name="T27" fmla="*/ 892 h 897"/>
                <a:gd name="T28" fmla="*/ 211 w 734"/>
                <a:gd name="T29" fmla="*/ 857 h 897"/>
                <a:gd name="T30" fmla="*/ 226 w 734"/>
                <a:gd name="T31" fmla="*/ 801 h 897"/>
                <a:gd name="T32" fmla="*/ 178 w 734"/>
                <a:gd name="T33" fmla="*/ 702 h 897"/>
                <a:gd name="T34" fmla="*/ 161 w 734"/>
                <a:gd name="T35" fmla="*/ 697 h 897"/>
                <a:gd name="T36" fmla="*/ 264 w 734"/>
                <a:gd name="T37" fmla="*/ 646 h 897"/>
                <a:gd name="T38" fmla="*/ 191 w 734"/>
                <a:gd name="T39" fmla="*/ 688 h 897"/>
                <a:gd name="T40" fmla="*/ 261 w 734"/>
                <a:gd name="T41" fmla="*/ 654 h 897"/>
                <a:gd name="T42" fmla="*/ 288 w 734"/>
                <a:gd name="T43" fmla="*/ 639 h 897"/>
                <a:gd name="T44" fmla="*/ 608 w 734"/>
                <a:gd name="T45" fmla="*/ 595 h 897"/>
                <a:gd name="T46" fmla="*/ 549 w 734"/>
                <a:gd name="T47" fmla="*/ 636 h 897"/>
                <a:gd name="T48" fmla="*/ 608 w 734"/>
                <a:gd name="T49" fmla="*/ 595 h 897"/>
                <a:gd name="T50" fmla="*/ 392 w 734"/>
                <a:gd name="T51" fmla="*/ 578 h 897"/>
                <a:gd name="T52" fmla="*/ 287 w 734"/>
                <a:gd name="T53" fmla="*/ 632 h 897"/>
                <a:gd name="T54" fmla="*/ 375 w 734"/>
                <a:gd name="T55" fmla="*/ 589 h 897"/>
                <a:gd name="T56" fmla="*/ 422 w 734"/>
                <a:gd name="T57" fmla="*/ 602 h 897"/>
                <a:gd name="T58" fmla="*/ 484 w 734"/>
                <a:gd name="T59" fmla="*/ 668 h 897"/>
                <a:gd name="T60" fmla="*/ 504 w 734"/>
                <a:gd name="T61" fmla="*/ 662 h 897"/>
                <a:gd name="T62" fmla="*/ 541 w 734"/>
                <a:gd name="T63" fmla="*/ 634 h 897"/>
                <a:gd name="T64" fmla="*/ 484 w 734"/>
                <a:gd name="T65" fmla="*/ 662 h 897"/>
                <a:gd name="T66" fmla="*/ 427 w 734"/>
                <a:gd name="T67" fmla="*/ 599 h 897"/>
                <a:gd name="T68" fmla="*/ 69 w 734"/>
                <a:gd name="T69" fmla="*/ 571 h 897"/>
                <a:gd name="T70" fmla="*/ 49 w 734"/>
                <a:gd name="T71" fmla="*/ 576 h 897"/>
                <a:gd name="T72" fmla="*/ 1 w 734"/>
                <a:gd name="T73" fmla="*/ 606 h 897"/>
                <a:gd name="T74" fmla="*/ 52 w 734"/>
                <a:gd name="T75" fmla="*/ 581 h 897"/>
                <a:gd name="T76" fmla="*/ 99 w 734"/>
                <a:gd name="T77" fmla="*/ 594 h 897"/>
                <a:gd name="T78" fmla="*/ 158 w 734"/>
                <a:gd name="T79" fmla="*/ 692 h 897"/>
                <a:gd name="T80" fmla="*/ 104 w 734"/>
                <a:gd name="T81" fmla="*/ 591 h 897"/>
                <a:gd name="T82" fmla="*/ 536 w 734"/>
                <a:gd name="T83" fmla="*/ 151 h 897"/>
                <a:gd name="T84" fmla="*/ 694 w 734"/>
                <a:gd name="T85" fmla="*/ 436 h 897"/>
                <a:gd name="T86" fmla="*/ 724 w 734"/>
                <a:gd name="T87" fmla="*/ 489 h 897"/>
                <a:gd name="T88" fmla="*/ 711 w 734"/>
                <a:gd name="T89" fmla="*/ 536 h 897"/>
                <a:gd name="T90" fmla="*/ 616 w 734"/>
                <a:gd name="T91" fmla="*/ 598 h 897"/>
                <a:gd name="T92" fmla="*/ 734 w 734"/>
                <a:gd name="T93" fmla="*/ 506 h 897"/>
                <a:gd name="T94" fmla="*/ 702 w 734"/>
                <a:gd name="T95" fmla="*/ 439 h 897"/>
                <a:gd name="T96" fmla="*/ 536 w 734"/>
                <a:gd name="T97" fmla="*/ 151 h 897"/>
                <a:gd name="T98" fmla="*/ 475 w 734"/>
                <a:gd name="T99" fmla="*/ 46 h 897"/>
                <a:gd name="T100" fmla="*/ 528 w 734"/>
                <a:gd name="T101" fmla="*/ 149 h 897"/>
                <a:gd name="T102" fmla="*/ 485 w 734"/>
                <a:gd name="T103" fmla="*/ 63 h 897"/>
                <a:gd name="T104" fmla="*/ 483 w 734"/>
                <a:gd name="T105" fmla="*/ 35 h 897"/>
                <a:gd name="T106" fmla="*/ 521 w 734"/>
                <a:gd name="T107" fmla="*/ 0 h 897"/>
                <a:gd name="T108" fmla="*/ 486 w 734"/>
                <a:gd name="T109" fmla="*/ 28 h 897"/>
                <a:gd name="T110" fmla="*/ 522 w 734"/>
                <a:gd name="T111" fmla="*/ 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4" h="897">
                  <a:moveTo>
                    <a:pt x="64" y="762"/>
                  </a:moveTo>
                  <a:cubicBezTo>
                    <a:pt x="56" y="770"/>
                    <a:pt x="52" y="781"/>
                    <a:pt x="52" y="792"/>
                  </a:cubicBezTo>
                  <a:cubicBezTo>
                    <a:pt x="52" y="799"/>
                    <a:pt x="53" y="806"/>
                    <a:pt x="57" y="812"/>
                  </a:cubicBezTo>
                  <a:cubicBezTo>
                    <a:pt x="94" y="877"/>
                    <a:pt x="94" y="877"/>
                    <a:pt x="94" y="877"/>
                  </a:cubicBezTo>
                  <a:cubicBezTo>
                    <a:pt x="102" y="890"/>
                    <a:pt x="116" y="897"/>
                    <a:pt x="130" y="897"/>
                  </a:cubicBezTo>
                  <a:cubicBezTo>
                    <a:pt x="130" y="897"/>
                    <a:pt x="130" y="897"/>
                    <a:pt x="130" y="897"/>
                  </a:cubicBezTo>
                  <a:cubicBezTo>
                    <a:pt x="134" y="897"/>
                    <a:pt x="139" y="897"/>
                    <a:pt x="144" y="895"/>
                  </a:cubicBezTo>
                  <a:cubicBezTo>
                    <a:pt x="142" y="893"/>
                    <a:pt x="140" y="892"/>
                    <a:pt x="139" y="890"/>
                  </a:cubicBezTo>
                  <a:cubicBezTo>
                    <a:pt x="136" y="891"/>
                    <a:pt x="133" y="891"/>
                    <a:pt x="130" y="891"/>
                  </a:cubicBezTo>
                  <a:cubicBezTo>
                    <a:pt x="118" y="891"/>
                    <a:pt x="106" y="885"/>
                    <a:pt x="100" y="874"/>
                  </a:cubicBezTo>
                  <a:cubicBezTo>
                    <a:pt x="62" y="809"/>
                    <a:pt x="62" y="809"/>
                    <a:pt x="62" y="809"/>
                  </a:cubicBezTo>
                  <a:cubicBezTo>
                    <a:pt x="59" y="804"/>
                    <a:pt x="58" y="798"/>
                    <a:pt x="58" y="792"/>
                  </a:cubicBezTo>
                  <a:cubicBezTo>
                    <a:pt x="58" y="783"/>
                    <a:pt x="61" y="774"/>
                    <a:pt x="67" y="768"/>
                  </a:cubicBezTo>
                  <a:cubicBezTo>
                    <a:pt x="64" y="762"/>
                    <a:pt x="64" y="762"/>
                    <a:pt x="64" y="762"/>
                  </a:cubicBezTo>
                  <a:moveTo>
                    <a:pt x="161" y="697"/>
                  </a:moveTo>
                  <a:cubicBezTo>
                    <a:pt x="159" y="698"/>
                    <a:pt x="159" y="698"/>
                    <a:pt x="159" y="698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72" y="757"/>
                    <a:pt x="72" y="757"/>
                    <a:pt x="72" y="757"/>
                  </a:cubicBezTo>
                  <a:cubicBezTo>
                    <a:pt x="71" y="757"/>
                    <a:pt x="70" y="758"/>
                    <a:pt x="69" y="759"/>
                  </a:cubicBezTo>
                  <a:cubicBezTo>
                    <a:pt x="72" y="764"/>
                    <a:pt x="72" y="764"/>
                    <a:pt x="72" y="764"/>
                  </a:cubicBezTo>
                  <a:cubicBezTo>
                    <a:pt x="73" y="763"/>
                    <a:pt x="74" y="763"/>
                    <a:pt x="75" y="762"/>
                  </a:cubicBezTo>
                  <a:cubicBezTo>
                    <a:pt x="166" y="710"/>
                    <a:pt x="166" y="710"/>
                    <a:pt x="166" y="710"/>
                  </a:cubicBezTo>
                  <a:cubicBezTo>
                    <a:pt x="221" y="804"/>
                    <a:pt x="221" y="804"/>
                    <a:pt x="221" y="804"/>
                  </a:cubicBezTo>
                  <a:cubicBezTo>
                    <a:pt x="224" y="810"/>
                    <a:pt x="225" y="816"/>
                    <a:pt x="225" y="822"/>
                  </a:cubicBezTo>
                  <a:cubicBezTo>
                    <a:pt x="225" y="834"/>
                    <a:pt x="219" y="845"/>
                    <a:pt x="208" y="852"/>
                  </a:cubicBezTo>
                  <a:cubicBezTo>
                    <a:pt x="147" y="887"/>
                    <a:pt x="147" y="887"/>
                    <a:pt x="147" y="887"/>
                  </a:cubicBezTo>
                  <a:cubicBezTo>
                    <a:pt x="146" y="887"/>
                    <a:pt x="146" y="888"/>
                    <a:pt x="145" y="888"/>
                  </a:cubicBezTo>
                  <a:cubicBezTo>
                    <a:pt x="146" y="889"/>
                    <a:pt x="148" y="891"/>
                    <a:pt x="150" y="892"/>
                  </a:cubicBezTo>
                  <a:cubicBezTo>
                    <a:pt x="150" y="892"/>
                    <a:pt x="150" y="892"/>
                    <a:pt x="150" y="892"/>
                  </a:cubicBezTo>
                  <a:cubicBezTo>
                    <a:pt x="211" y="857"/>
                    <a:pt x="211" y="857"/>
                    <a:pt x="211" y="857"/>
                  </a:cubicBezTo>
                  <a:cubicBezTo>
                    <a:pt x="224" y="849"/>
                    <a:pt x="231" y="836"/>
                    <a:pt x="231" y="822"/>
                  </a:cubicBezTo>
                  <a:cubicBezTo>
                    <a:pt x="231" y="815"/>
                    <a:pt x="229" y="808"/>
                    <a:pt x="226" y="801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8" y="702"/>
                    <a:pt x="178" y="702"/>
                    <a:pt x="178" y="702"/>
                  </a:cubicBezTo>
                  <a:cubicBezTo>
                    <a:pt x="177" y="703"/>
                    <a:pt x="176" y="703"/>
                    <a:pt x="174" y="703"/>
                  </a:cubicBezTo>
                  <a:cubicBezTo>
                    <a:pt x="169" y="703"/>
                    <a:pt x="165" y="701"/>
                    <a:pt x="161" y="697"/>
                  </a:cubicBezTo>
                  <a:moveTo>
                    <a:pt x="279" y="637"/>
                  </a:moveTo>
                  <a:cubicBezTo>
                    <a:pt x="264" y="646"/>
                    <a:pt x="264" y="646"/>
                    <a:pt x="264" y="646"/>
                  </a:cubicBezTo>
                  <a:cubicBezTo>
                    <a:pt x="258" y="649"/>
                    <a:pt x="258" y="649"/>
                    <a:pt x="258" y="649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0" y="692"/>
                    <a:pt x="189" y="695"/>
                    <a:pt x="186" y="698"/>
                  </a:cubicBezTo>
                  <a:cubicBezTo>
                    <a:pt x="261" y="654"/>
                    <a:pt x="261" y="654"/>
                    <a:pt x="261" y="654"/>
                  </a:cubicBezTo>
                  <a:cubicBezTo>
                    <a:pt x="267" y="651"/>
                    <a:pt x="267" y="651"/>
                    <a:pt x="267" y="651"/>
                  </a:cubicBezTo>
                  <a:cubicBezTo>
                    <a:pt x="288" y="639"/>
                    <a:pt x="288" y="639"/>
                    <a:pt x="288" y="639"/>
                  </a:cubicBezTo>
                  <a:cubicBezTo>
                    <a:pt x="285" y="638"/>
                    <a:pt x="282" y="637"/>
                    <a:pt x="279" y="637"/>
                  </a:cubicBezTo>
                  <a:moveTo>
                    <a:pt x="608" y="595"/>
                  </a:moveTo>
                  <a:cubicBezTo>
                    <a:pt x="546" y="631"/>
                    <a:pt x="546" y="631"/>
                    <a:pt x="546" y="631"/>
                  </a:cubicBezTo>
                  <a:cubicBezTo>
                    <a:pt x="549" y="636"/>
                    <a:pt x="549" y="636"/>
                    <a:pt x="549" y="636"/>
                  </a:cubicBezTo>
                  <a:cubicBezTo>
                    <a:pt x="611" y="601"/>
                    <a:pt x="611" y="601"/>
                    <a:pt x="611" y="601"/>
                  </a:cubicBezTo>
                  <a:cubicBezTo>
                    <a:pt x="608" y="595"/>
                    <a:pt x="608" y="595"/>
                    <a:pt x="608" y="595"/>
                  </a:cubicBezTo>
                  <a:moveTo>
                    <a:pt x="392" y="578"/>
                  </a:moveTo>
                  <a:cubicBezTo>
                    <a:pt x="392" y="578"/>
                    <a:pt x="392" y="578"/>
                    <a:pt x="392" y="578"/>
                  </a:cubicBezTo>
                  <a:cubicBezTo>
                    <a:pt x="385" y="578"/>
                    <a:pt x="378" y="580"/>
                    <a:pt x="372" y="584"/>
                  </a:cubicBezTo>
                  <a:cubicBezTo>
                    <a:pt x="287" y="632"/>
                    <a:pt x="287" y="632"/>
                    <a:pt x="287" y="632"/>
                  </a:cubicBezTo>
                  <a:cubicBezTo>
                    <a:pt x="290" y="633"/>
                    <a:pt x="293" y="634"/>
                    <a:pt x="295" y="635"/>
                  </a:cubicBezTo>
                  <a:cubicBezTo>
                    <a:pt x="375" y="589"/>
                    <a:pt x="375" y="589"/>
                    <a:pt x="375" y="589"/>
                  </a:cubicBezTo>
                  <a:cubicBezTo>
                    <a:pt x="380" y="586"/>
                    <a:pt x="386" y="584"/>
                    <a:pt x="392" y="584"/>
                  </a:cubicBezTo>
                  <a:cubicBezTo>
                    <a:pt x="404" y="584"/>
                    <a:pt x="416" y="591"/>
                    <a:pt x="422" y="602"/>
                  </a:cubicBezTo>
                  <a:cubicBezTo>
                    <a:pt x="449" y="647"/>
                    <a:pt x="449" y="647"/>
                    <a:pt x="449" y="647"/>
                  </a:cubicBezTo>
                  <a:cubicBezTo>
                    <a:pt x="456" y="660"/>
                    <a:pt x="470" y="668"/>
                    <a:pt x="484" y="668"/>
                  </a:cubicBezTo>
                  <a:cubicBezTo>
                    <a:pt x="484" y="668"/>
                    <a:pt x="484" y="668"/>
                    <a:pt x="484" y="668"/>
                  </a:cubicBezTo>
                  <a:cubicBezTo>
                    <a:pt x="491" y="668"/>
                    <a:pt x="498" y="666"/>
                    <a:pt x="504" y="662"/>
                  </a:cubicBezTo>
                  <a:cubicBezTo>
                    <a:pt x="544" y="639"/>
                    <a:pt x="544" y="639"/>
                    <a:pt x="544" y="639"/>
                  </a:cubicBezTo>
                  <a:cubicBezTo>
                    <a:pt x="541" y="634"/>
                    <a:pt x="541" y="634"/>
                    <a:pt x="541" y="634"/>
                  </a:cubicBezTo>
                  <a:cubicBezTo>
                    <a:pt x="501" y="657"/>
                    <a:pt x="501" y="657"/>
                    <a:pt x="501" y="657"/>
                  </a:cubicBezTo>
                  <a:cubicBezTo>
                    <a:pt x="495" y="660"/>
                    <a:pt x="490" y="662"/>
                    <a:pt x="484" y="662"/>
                  </a:cubicBezTo>
                  <a:cubicBezTo>
                    <a:pt x="472" y="662"/>
                    <a:pt x="460" y="655"/>
                    <a:pt x="454" y="644"/>
                  </a:cubicBezTo>
                  <a:cubicBezTo>
                    <a:pt x="427" y="599"/>
                    <a:pt x="427" y="599"/>
                    <a:pt x="427" y="599"/>
                  </a:cubicBezTo>
                  <a:cubicBezTo>
                    <a:pt x="420" y="586"/>
                    <a:pt x="406" y="578"/>
                    <a:pt x="392" y="578"/>
                  </a:cubicBezTo>
                  <a:moveTo>
                    <a:pt x="69" y="571"/>
                  </a:moveTo>
                  <a:cubicBezTo>
                    <a:pt x="69" y="571"/>
                    <a:pt x="69" y="571"/>
                    <a:pt x="69" y="571"/>
                  </a:cubicBezTo>
                  <a:cubicBezTo>
                    <a:pt x="62" y="571"/>
                    <a:pt x="55" y="573"/>
                    <a:pt x="49" y="576"/>
                  </a:cubicBezTo>
                  <a:cubicBezTo>
                    <a:pt x="0" y="605"/>
                    <a:pt x="0" y="605"/>
                    <a:pt x="0" y="605"/>
                  </a:cubicBezTo>
                  <a:cubicBezTo>
                    <a:pt x="0" y="605"/>
                    <a:pt x="1" y="606"/>
                    <a:pt x="1" y="606"/>
                  </a:cubicBezTo>
                  <a:cubicBezTo>
                    <a:pt x="2" y="607"/>
                    <a:pt x="2" y="609"/>
                    <a:pt x="3" y="610"/>
                  </a:cubicBezTo>
                  <a:cubicBezTo>
                    <a:pt x="52" y="581"/>
                    <a:pt x="52" y="581"/>
                    <a:pt x="52" y="581"/>
                  </a:cubicBezTo>
                  <a:cubicBezTo>
                    <a:pt x="58" y="578"/>
                    <a:pt x="63" y="577"/>
                    <a:pt x="69" y="577"/>
                  </a:cubicBezTo>
                  <a:cubicBezTo>
                    <a:pt x="81" y="577"/>
                    <a:pt x="93" y="583"/>
                    <a:pt x="99" y="594"/>
                  </a:cubicBezTo>
                  <a:cubicBezTo>
                    <a:pt x="156" y="693"/>
                    <a:pt x="156" y="693"/>
                    <a:pt x="156" y="693"/>
                  </a:cubicBezTo>
                  <a:cubicBezTo>
                    <a:pt x="158" y="692"/>
                    <a:pt x="158" y="692"/>
                    <a:pt x="158" y="692"/>
                  </a:cubicBezTo>
                  <a:cubicBezTo>
                    <a:pt x="157" y="689"/>
                    <a:pt x="157" y="686"/>
                    <a:pt x="158" y="683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7" y="578"/>
                    <a:pt x="83" y="571"/>
                    <a:pt x="69" y="571"/>
                  </a:cubicBezTo>
                  <a:moveTo>
                    <a:pt x="536" y="151"/>
                  </a:moveTo>
                  <a:cubicBezTo>
                    <a:pt x="531" y="154"/>
                    <a:pt x="531" y="154"/>
                    <a:pt x="531" y="154"/>
                  </a:cubicBezTo>
                  <a:cubicBezTo>
                    <a:pt x="694" y="436"/>
                    <a:pt x="694" y="436"/>
                    <a:pt x="694" y="436"/>
                  </a:cubicBezTo>
                  <a:cubicBezTo>
                    <a:pt x="697" y="442"/>
                    <a:pt x="697" y="442"/>
                    <a:pt x="697" y="442"/>
                  </a:cubicBezTo>
                  <a:cubicBezTo>
                    <a:pt x="724" y="489"/>
                    <a:pt x="724" y="489"/>
                    <a:pt x="724" y="489"/>
                  </a:cubicBezTo>
                  <a:cubicBezTo>
                    <a:pt x="727" y="494"/>
                    <a:pt x="728" y="500"/>
                    <a:pt x="728" y="506"/>
                  </a:cubicBezTo>
                  <a:cubicBezTo>
                    <a:pt x="728" y="518"/>
                    <a:pt x="722" y="529"/>
                    <a:pt x="711" y="536"/>
                  </a:cubicBezTo>
                  <a:cubicBezTo>
                    <a:pt x="613" y="592"/>
                    <a:pt x="613" y="592"/>
                    <a:pt x="613" y="592"/>
                  </a:cubicBezTo>
                  <a:cubicBezTo>
                    <a:pt x="616" y="598"/>
                    <a:pt x="616" y="598"/>
                    <a:pt x="616" y="598"/>
                  </a:cubicBezTo>
                  <a:cubicBezTo>
                    <a:pt x="714" y="541"/>
                    <a:pt x="714" y="541"/>
                    <a:pt x="714" y="541"/>
                  </a:cubicBezTo>
                  <a:cubicBezTo>
                    <a:pt x="727" y="533"/>
                    <a:pt x="734" y="520"/>
                    <a:pt x="734" y="506"/>
                  </a:cubicBezTo>
                  <a:cubicBezTo>
                    <a:pt x="734" y="499"/>
                    <a:pt x="733" y="492"/>
                    <a:pt x="729" y="486"/>
                  </a:cubicBezTo>
                  <a:cubicBezTo>
                    <a:pt x="702" y="439"/>
                    <a:pt x="702" y="439"/>
                    <a:pt x="702" y="439"/>
                  </a:cubicBezTo>
                  <a:cubicBezTo>
                    <a:pt x="699" y="433"/>
                    <a:pt x="699" y="433"/>
                    <a:pt x="699" y="433"/>
                  </a:cubicBezTo>
                  <a:cubicBezTo>
                    <a:pt x="536" y="151"/>
                    <a:pt x="536" y="151"/>
                    <a:pt x="536" y="151"/>
                  </a:cubicBezTo>
                  <a:moveTo>
                    <a:pt x="479" y="28"/>
                  </a:moveTo>
                  <a:cubicBezTo>
                    <a:pt x="476" y="34"/>
                    <a:pt x="475" y="40"/>
                    <a:pt x="475" y="46"/>
                  </a:cubicBezTo>
                  <a:cubicBezTo>
                    <a:pt x="475" y="53"/>
                    <a:pt x="476" y="60"/>
                    <a:pt x="480" y="66"/>
                  </a:cubicBezTo>
                  <a:cubicBezTo>
                    <a:pt x="528" y="149"/>
                    <a:pt x="528" y="149"/>
                    <a:pt x="528" y="149"/>
                  </a:cubicBezTo>
                  <a:cubicBezTo>
                    <a:pt x="533" y="146"/>
                    <a:pt x="533" y="146"/>
                    <a:pt x="533" y="146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2" y="58"/>
                    <a:pt x="481" y="52"/>
                    <a:pt x="481" y="46"/>
                  </a:cubicBezTo>
                  <a:cubicBezTo>
                    <a:pt x="481" y="42"/>
                    <a:pt x="481" y="38"/>
                    <a:pt x="483" y="35"/>
                  </a:cubicBezTo>
                  <a:cubicBezTo>
                    <a:pt x="479" y="28"/>
                    <a:pt x="479" y="28"/>
                    <a:pt x="479" y="28"/>
                  </a:cubicBezTo>
                  <a:moveTo>
                    <a:pt x="521" y="0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9" y="23"/>
                    <a:pt x="493" y="19"/>
                    <a:pt x="498" y="16"/>
                  </a:cubicBezTo>
                  <a:cubicBezTo>
                    <a:pt x="522" y="2"/>
                    <a:pt x="522" y="2"/>
                    <a:pt x="522" y="2"/>
                  </a:cubicBezTo>
                  <a:cubicBezTo>
                    <a:pt x="522" y="1"/>
                    <a:pt x="522" y="1"/>
                    <a:pt x="5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81204625-6C90-493F-A2E2-D9F13A73E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4663" y="10509843"/>
              <a:ext cx="1741094" cy="2640164"/>
            </a:xfrm>
            <a:custGeom>
              <a:avLst/>
              <a:gdLst>
                <a:gd name="T0" fmla="*/ 2 w 460"/>
                <a:gd name="T1" fmla="*/ 695 h 701"/>
                <a:gd name="T2" fmla="*/ 0 w 460"/>
                <a:gd name="T3" fmla="*/ 696 h 701"/>
                <a:gd name="T4" fmla="*/ 3 w 460"/>
                <a:gd name="T5" fmla="*/ 701 h 701"/>
                <a:gd name="T6" fmla="*/ 5 w 460"/>
                <a:gd name="T7" fmla="*/ 700 h 701"/>
                <a:gd name="T8" fmla="*/ 4 w 460"/>
                <a:gd name="T9" fmla="*/ 698 h 701"/>
                <a:gd name="T10" fmla="*/ 2 w 460"/>
                <a:gd name="T11" fmla="*/ 695 h 701"/>
                <a:gd name="T12" fmla="*/ 131 w 460"/>
                <a:gd name="T13" fmla="*/ 635 h 701"/>
                <a:gd name="T14" fmla="*/ 123 w 460"/>
                <a:gd name="T15" fmla="*/ 640 h 701"/>
                <a:gd name="T16" fmla="*/ 132 w 460"/>
                <a:gd name="T17" fmla="*/ 642 h 701"/>
                <a:gd name="T18" fmla="*/ 139 w 460"/>
                <a:gd name="T19" fmla="*/ 638 h 701"/>
                <a:gd name="T20" fmla="*/ 131 w 460"/>
                <a:gd name="T21" fmla="*/ 635 h 701"/>
                <a:gd name="T22" fmla="*/ 457 w 460"/>
                <a:gd name="T23" fmla="*/ 595 h 701"/>
                <a:gd name="T24" fmla="*/ 452 w 460"/>
                <a:gd name="T25" fmla="*/ 598 h 701"/>
                <a:gd name="T26" fmla="*/ 455 w 460"/>
                <a:gd name="T27" fmla="*/ 604 h 701"/>
                <a:gd name="T28" fmla="*/ 460 w 460"/>
                <a:gd name="T29" fmla="*/ 601 h 701"/>
                <a:gd name="T30" fmla="*/ 457 w 460"/>
                <a:gd name="T31" fmla="*/ 595 h 701"/>
                <a:gd name="T32" fmla="*/ 363 w 460"/>
                <a:gd name="T33" fmla="*/ 0 h 701"/>
                <a:gd name="T34" fmla="*/ 339 w 460"/>
                <a:gd name="T35" fmla="*/ 14 h 701"/>
                <a:gd name="T36" fmla="*/ 323 w 460"/>
                <a:gd name="T37" fmla="*/ 31 h 701"/>
                <a:gd name="T38" fmla="*/ 327 w 460"/>
                <a:gd name="T39" fmla="*/ 38 h 701"/>
                <a:gd name="T40" fmla="*/ 330 w 460"/>
                <a:gd name="T41" fmla="*/ 31 h 701"/>
                <a:gd name="T42" fmla="*/ 326 w 460"/>
                <a:gd name="T43" fmla="*/ 25 h 701"/>
                <a:gd name="T44" fmla="*/ 365 w 460"/>
                <a:gd name="T45" fmla="*/ 3 h 701"/>
                <a:gd name="T46" fmla="*/ 365 w 460"/>
                <a:gd name="T47" fmla="*/ 2 h 701"/>
                <a:gd name="T48" fmla="*/ 363 w 460"/>
                <a:gd name="T4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701">
                  <a:moveTo>
                    <a:pt x="2" y="695"/>
                  </a:moveTo>
                  <a:cubicBezTo>
                    <a:pt x="0" y="696"/>
                    <a:pt x="0" y="696"/>
                    <a:pt x="0" y="696"/>
                  </a:cubicBezTo>
                  <a:cubicBezTo>
                    <a:pt x="3" y="701"/>
                    <a:pt x="3" y="701"/>
                    <a:pt x="3" y="701"/>
                  </a:cubicBezTo>
                  <a:cubicBezTo>
                    <a:pt x="5" y="700"/>
                    <a:pt x="5" y="700"/>
                    <a:pt x="5" y="700"/>
                  </a:cubicBezTo>
                  <a:cubicBezTo>
                    <a:pt x="5" y="699"/>
                    <a:pt x="4" y="698"/>
                    <a:pt x="4" y="698"/>
                  </a:cubicBezTo>
                  <a:cubicBezTo>
                    <a:pt x="3" y="697"/>
                    <a:pt x="3" y="696"/>
                    <a:pt x="2" y="695"/>
                  </a:cubicBezTo>
                  <a:moveTo>
                    <a:pt x="131" y="635"/>
                  </a:moveTo>
                  <a:cubicBezTo>
                    <a:pt x="123" y="640"/>
                    <a:pt x="123" y="640"/>
                    <a:pt x="123" y="640"/>
                  </a:cubicBezTo>
                  <a:cubicBezTo>
                    <a:pt x="126" y="640"/>
                    <a:pt x="129" y="641"/>
                    <a:pt x="132" y="642"/>
                  </a:cubicBezTo>
                  <a:cubicBezTo>
                    <a:pt x="139" y="638"/>
                    <a:pt x="139" y="638"/>
                    <a:pt x="139" y="638"/>
                  </a:cubicBezTo>
                  <a:cubicBezTo>
                    <a:pt x="137" y="637"/>
                    <a:pt x="134" y="636"/>
                    <a:pt x="131" y="635"/>
                  </a:cubicBezTo>
                  <a:moveTo>
                    <a:pt x="457" y="595"/>
                  </a:moveTo>
                  <a:cubicBezTo>
                    <a:pt x="452" y="598"/>
                    <a:pt x="452" y="598"/>
                    <a:pt x="452" y="598"/>
                  </a:cubicBezTo>
                  <a:cubicBezTo>
                    <a:pt x="455" y="604"/>
                    <a:pt x="455" y="604"/>
                    <a:pt x="455" y="604"/>
                  </a:cubicBezTo>
                  <a:cubicBezTo>
                    <a:pt x="460" y="601"/>
                    <a:pt x="460" y="601"/>
                    <a:pt x="460" y="601"/>
                  </a:cubicBezTo>
                  <a:cubicBezTo>
                    <a:pt x="457" y="595"/>
                    <a:pt x="457" y="595"/>
                    <a:pt x="457" y="595"/>
                  </a:cubicBezTo>
                  <a:moveTo>
                    <a:pt x="363" y="0"/>
                  </a:moveTo>
                  <a:cubicBezTo>
                    <a:pt x="339" y="14"/>
                    <a:pt x="339" y="14"/>
                    <a:pt x="339" y="14"/>
                  </a:cubicBezTo>
                  <a:cubicBezTo>
                    <a:pt x="332" y="18"/>
                    <a:pt x="326" y="24"/>
                    <a:pt x="323" y="31"/>
                  </a:cubicBezTo>
                  <a:cubicBezTo>
                    <a:pt x="327" y="38"/>
                    <a:pt x="327" y="38"/>
                    <a:pt x="327" y="38"/>
                  </a:cubicBezTo>
                  <a:cubicBezTo>
                    <a:pt x="327" y="35"/>
                    <a:pt x="328" y="33"/>
                    <a:pt x="330" y="31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65" y="3"/>
                    <a:pt x="365" y="3"/>
                    <a:pt x="365" y="3"/>
                  </a:cubicBezTo>
                  <a:cubicBezTo>
                    <a:pt x="365" y="3"/>
                    <a:pt x="365" y="3"/>
                    <a:pt x="365" y="2"/>
                  </a:cubicBezTo>
                  <a:cubicBezTo>
                    <a:pt x="364" y="2"/>
                    <a:pt x="364" y="1"/>
                    <a:pt x="36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8346F764-365E-4D7B-A0CE-D147D4701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21728EE7-2A8C-4B48-9D45-2D832EC84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12599" y="11071192"/>
              <a:ext cx="79867" cy="1857470"/>
            </a:xfrm>
            <a:custGeom>
              <a:avLst/>
              <a:gdLst>
                <a:gd name="T0" fmla="*/ 30 w 35"/>
                <a:gd name="T1" fmla="*/ 801 h 814"/>
                <a:gd name="T2" fmla="*/ 21 w 35"/>
                <a:gd name="T3" fmla="*/ 805 h 814"/>
                <a:gd name="T4" fmla="*/ 26 w 35"/>
                <a:gd name="T5" fmla="*/ 814 h 814"/>
                <a:gd name="T6" fmla="*/ 35 w 35"/>
                <a:gd name="T7" fmla="*/ 809 h 814"/>
                <a:gd name="T8" fmla="*/ 30 w 35"/>
                <a:gd name="T9" fmla="*/ 801 h 814"/>
                <a:gd name="T10" fmla="*/ 8 w 35"/>
                <a:gd name="T11" fmla="*/ 0 h 814"/>
                <a:gd name="T12" fmla="*/ 0 w 35"/>
                <a:gd name="T13" fmla="*/ 5 h 814"/>
                <a:gd name="T14" fmla="*/ 5 w 35"/>
                <a:gd name="T15" fmla="*/ 13 h 814"/>
                <a:gd name="T16" fmla="*/ 13 w 35"/>
                <a:gd name="T17" fmla="*/ 8 h 814"/>
                <a:gd name="T18" fmla="*/ 8 w 35"/>
                <a:gd name="T1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814">
                  <a:moveTo>
                    <a:pt x="30" y="801"/>
                  </a:moveTo>
                  <a:lnTo>
                    <a:pt x="21" y="805"/>
                  </a:lnTo>
                  <a:lnTo>
                    <a:pt x="26" y="814"/>
                  </a:lnTo>
                  <a:lnTo>
                    <a:pt x="35" y="809"/>
                  </a:lnTo>
                  <a:lnTo>
                    <a:pt x="30" y="801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A00F33A8-413B-4249-AFDB-F0550F0EA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5532" y="13380479"/>
              <a:ext cx="326313" cy="511147"/>
            </a:xfrm>
            <a:custGeom>
              <a:avLst/>
              <a:gdLst>
                <a:gd name="T0" fmla="*/ 81 w 86"/>
                <a:gd name="T1" fmla="*/ 129 h 136"/>
                <a:gd name="T2" fmla="*/ 75 w 86"/>
                <a:gd name="T3" fmla="*/ 131 h 136"/>
                <a:gd name="T4" fmla="*/ 80 w 86"/>
                <a:gd name="T5" fmla="*/ 136 h 136"/>
                <a:gd name="T6" fmla="*/ 86 w 86"/>
                <a:gd name="T7" fmla="*/ 133 h 136"/>
                <a:gd name="T8" fmla="*/ 81 w 86"/>
                <a:gd name="T9" fmla="*/ 129 h 136"/>
                <a:gd name="T10" fmla="*/ 5 w 86"/>
                <a:gd name="T11" fmla="*/ 0 h 136"/>
                <a:gd name="T12" fmla="*/ 0 w 86"/>
                <a:gd name="T13" fmla="*/ 3 h 136"/>
                <a:gd name="T14" fmla="*/ 3 w 86"/>
                <a:gd name="T15" fmla="*/ 9 h 136"/>
                <a:gd name="T16" fmla="*/ 8 w 86"/>
                <a:gd name="T17" fmla="*/ 5 h 136"/>
                <a:gd name="T18" fmla="*/ 5 w 8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36">
                  <a:moveTo>
                    <a:pt x="81" y="129"/>
                  </a:moveTo>
                  <a:cubicBezTo>
                    <a:pt x="79" y="130"/>
                    <a:pt x="77" y="131"/>
                    <a:pt x="75" y="131"/>
                  </a:cubicBezTo>
                  <a:cubicBezTo>
                    <a:pt x="76" y="133"/>
                    <a:pt x="78" y="134"/>
                    <a:pt x="80" y="136"/>
                  </a:cubicBezTo>
                  <a:cubicBezTo>
                    <a:pt x="82" y="135"/>
                    <a:pt x="84" y="134"/>
                    <a:pt x="86" y="133"/>
                  </a:cubicBezTo>
                  <a:cubicBezTo>
                    <a:pt x="84" y="132"/>
                    <a:pt x="82" y="130"/>
                    <a:pt x="81" y="129"/>
                  </a:cubicBezTo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AB0FA467-E4BF-4405-A9B2-BFBE30778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9227" y="13092959"/>
              <a:ext cx="127787" cy="75304"/>
            </a:xfrm>
            <a:custGeom>
              <a:avLst/>
              <a:gdLst>
                <a:gd name="T0" fmla="*/ 1 w 34"/>
                <a:gd name="T1" fmla="*/ 0 h 20"/>
                <a:gd name="T2" fmla="*/ 1 w 34"/>
                <a:gd name="T3" fmla="*/ 9 h 20"/>
                <a:gd name="T4" fmla="*/ 3 w 34"/>
                <a:gd name="T5" fmla="*/ 12 h 20"/>
                <a:gd name="T6" fmla="*/ 4 w 34"/>
                <a:gd name="T7" fmla="*/ 14 h 20"/>
                <a:gd name="T8" fmla="*/ 17 w 34"/>
                <a:gd name="T9" fmla="*/ 20 h 20"/>
                <a:gd name="T10" fmla="*/ 21 w 34"/>
                <a:gd name="T11" fmla="*/ 19 h 20"/>
                <a:gd name="T12" fmla="*/ 29 w 34"/>
                <a:gd name="T13" fmla="*/ 15 h 20"/>
                <a:gd name="T14" fmla="*/ 34 w 34"/>
                <a:gd name="T15" fmla="*/ 5 h 20"/>
                <a:gd name="T16" fmla="*/ 11 w 34"/>
                <a:gd name="T17" fmla="*/ 18 h 20"/>
                <a:gd name="T18" fmla="*/ 1 w 34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0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2" y="10"/>
                    <a:pt x="2" y="11"/>
                    <a:pt x="3" y="12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8" y="18"/>
                    <a:pt x="12" y="20"/>
                    <a:pt x="17" y="20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2"/>
                    <a:pt x="33" y="9"/>
                    <a:pt x="34" y="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C81BACDC-1022-47A8-AB15-C0C986D11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2499" y="12848795"/>
              <a:ext cx="1010884" cy="2279623"/>
            </a:xfrm>
            <a:custGeom>
              <a:avLst/>
              <a:gdLst>
                <a:gd name="T0" fmla="*/ 162 w 267"/>
                <a:gd name="T1" fmla="*/ 420 h 605"/>
                <a:gd name="T2" fmla="*/ 157 w 267"/>
                <a:gd name="T3" fmla="*/ 423 h 605"/>
                <a:gd name="T4" fmla="*/ 262 w 267"/>
                <a:gd name="T5" fmla="*/ 605 h 605"/>
                <a:gd name="T6" fmla="*/ 265 w 267"/>
                <a:gd name="T7" fmla="*/ 603 h 605"/>
                <a:gd name="T8" fmla="*/ 267 w 267"/>
                <a:gd name="T9" fmla="*/ 602 h 605"/>
                <a:gd name="T10" fmla="*/ 162 w 267"/>
                <a:gd name="T11" fmla="*/ 420 h 605"/>
                <a:gd name="T12" fmla="*/ 70 w 267"/>
                <a:gd name="T13" fmla="*/ 261 h 605"/>
                <a:gd name="T14" fmla="*/ 65 w 267"/>
                <a:gd name="T15" fmla="*/ 264 h 605"/>
                <a:gd name="T16" fmla="*/ 154 w 267"/>
                <a:gd name="T17" fmla="*/ 417 h 605"/>
                <a:gd name="T18" fmla="*/ 159 w 267"/>
                <a:gd name="T19" fmla="*/ 414 h 605"/>
                <a:gd name="T20" fmla="*/ 70 w 267"/>
                <a:gd name="T21" fmla="*/ 261 h 605"/>
                <a:gd name="T22" fmla="*/ 90 w 267"/>
                <a:gd name="T23" fmla="*/ 65 h 605"/>
                <a:gd name="T24" fmla="*/ 89 w 267"/>
                <a:gd name="T25" fmla="*/ 65 h 605"/>
                <a:gd name="T26" fmla="*/ 78 w 267"/>
                <a:gd name="T27" fmla="*/ 71 h 605"/>
                <a:gd name="T28" fmla="*/ 73 w 267"/>
                <a:gd name="T29" fmla="*/ 74 h 605"/>
                <a:gd name="T30" fmla="*/ 20 w 267"/>
                <a:gd name="T31" fmla="*/ 105 h 605"/>
                <a:gd name="T32" fmla="*/ 0 w 267"/>
                <a:gd name="T33" fmla="*/ 140 h 605"/>
                <a:gd name="T34" fmla="*/ 5 w 267"/>
                <a:gd name="T35" fmla="*/ 160 h 605"/>
                <a:gd name="T36" fmla="*/ 42 w 267"/>
                <a:gd name="T37" fmla="*/ 225 h 605"/>
                <a:gd name="T38" fmla="*/ 45 w 267"/>
                <a:gd name="T39" fmla="*/ 230 h 605"/>
                <a:gd name="T40" fmla="*/ 62 w 267"/>
                <a:gd name="T41" fmla="*/ 259 h 605"/>
                <a:gd name="T42" fmla="*/ 67 w 267"/>
                <a:gd name="T43" fmla="*/ 256 h 605"/>
                <a:gd name="T44" fmla="*/ 50 w 267"/>
                <a:gd name="T45" fmla="*/ 227 h 605"/>
                <a:gd name="T46" fmla="*/ 47 w 267"/>
                <a:gd name="T47" fmla="*/ 222 h 605"/>
                <a:gd name="T48" fmla="*/ 10 w 267"/>
                <a:gd name="T49" fmla="*/ 157 h 605"/>
                <a:gd name="T50" fmla="*/ 6 w 267"/>
                <a:gd name="T51" fmla="*/ 140 h 605"/>
                <a:gd name="T52" fmla="*/ 23 w 267"/>
                <a:gd name="T53" fmla="*/ 110 h 605"/>
                <a:gd name="T54" fmla="*/ 76 w 267"/>
                <a:gd name="T55" fmla="*/ 80 h 605"/>
                <a:gd name="T56" fmla="*/ 81 w 267"/>
                <a:gd name="T57" fmla="*/ 77 h 605"/>
                <a:gd name="T58" fmla="*/ 99 w 267"/>
                <a:gd name="T59" fmla="*/ 66 h 605"/>
                <a:gd name="T60" fmla="*/ 90 w 267"/>
                <a:gd name="T61" fmla="*/ 65 h 605"/>
                <a:gd name="T62" fmla="*/ 202 w 267"/>
                <a:gd name="T63" fmla="*/ 0 h 605"/>
                <a:gd name="T64" fmla="*/ 98 w 267"/>
                <a:gd name="T65" fmla="*/ 60 h 605"/>
                <a:gd name="T66" fmla="*/ 107 w 267"/>
                <a:gd name="T67" fmla="*/ 62 h 605"/>
                <a:gd name="T68" fmla="*/ 206 w 267"/>
                <a:gd name="T69" fmla="*/ 5 h 605"/>
                <a:gd name="T70" fmla="*/ 203 w 267"/>
                <a:gd name="T71" fmla="*/ 1 h 605"/>
                <a:gd name="T72" fmla="*/ 202 w 267"/>
                <a:gd name="T73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605">
                  <a:moveTo>
                    <a:pt x="162" y="420"/>
                  </a:moveTo>
                  <a:cubicBezTo>
                    <a:pt x="157" y="423"/>
                    <a:pt x="157" y="423"/>
                    <a:pt x="157" y="423"/>
                  </a:cubicBezTo>
                  <a:cubicBezTo>
                    <a:pt x="262" y="605"/>
                    <a:pt x="262" y="605"/>
                    <a:pt x="262" y="605"/>
                  </a:cubicBezTo>
                  <a:cubicBezTo>
                    <a:pt x="263" y="604"/>
                    <a:pt x="264" y="603"/>
                    <a:pt x="265" y="603"/>
                  </a:cubicBezTo>
                  <a:cubicBezTo>
                    <a:pt x="265" y="602"/>
                    <a:pt x="266" y="602"/>
                    <a:pt x="267" y="602"/>
                  </a:cubicBezTo>
                  <a:cubicBezTo>
                    <a:pt x="162" y="420"/>
                    <a:pt x="162" y="420"/>
                    <a:pt x="162" y="420"/>
                  </a:cubicBezTo>
                  <a:moveTo>
                    <a:pt x="70" y="261"/>
                  </a:moveTo>
                  <a:cubicBezTo>
                    <a:pt x="69" y="262"/>
                    <a:pt x="67" y="263"/>
                    <a:pt x="65" y="264"/>
                  </a:cubicBezTo>
                  <a:cubicBezTo>
                    <a:pt x="154" y="417"/>
                    <a:pt x="154" y="417"/>
                    <a:pt x="154" y="417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70" y="261"/>
                    <a:pt x="70" y="261"/>
                    <a:pt x="70" y="261"/>
                  </a:cubicBezTo>
                  <a:moveTo>
                    <a:pt x="90" y="65"/>
                  </a:moveTo>
                  <a:cubicBezTo>
                    <a:pt x="90" y="65"/>
                    <a:pt x="89" y="65"/>
                    <a:pt x="89" y="65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7" y="112"/>
                    <a:pt x="0" y="126"/>
                    <a:pt x="0" y="140"/>
                  </a:cubicBezTo>
                  <a:cubicBezTo>
                    <a:pt x="0" y="147"/>
                    <a:pt x="1" y="154"/>
                    <a:pt x="5" y="160"/>
                  </a:cubicBezTo>
                  <a:cubicBezTo>
                    <a:pt x="42" y="225"/>
                    <a:pt x="42" y="225"/>
                    <a:pt x="42" y="225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8"/>
                    <a:pt x="66" y="257"/>
                    <a:pt x="67" y="256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7" y="152"/>
                    <a:pt x="6" y="146"/>
                    <a:pt x="6" y="140"/>
                  </a:cubicBezTo>
                  <a:cubicBezTo>
                    <a:pt x="6" y="128"/>
                    <a:pt x="12" y="117"/>
                    <a:pt x="23" y="11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6" y="65"/>
                    <a:pt x="93" y="65"/>
                    <a:pt x="90" y="65"/>
                  </a:cubicBezTo>
                  <a:moveTo>
                    <a:pt x="202" y="0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1" y="60"/>
                    <a:pt x="104" y="61"/>
                    <a:pt x="107" y="62"/>
                  </a:cubicBezTo>
                  <a:cubicBezTo>
                    <a:pt x="206" y="5"/>
                    <a:pt x="206" y="5"/>
                    <a:pt x="206" y="5"/>
                  </a:cubicBezTo>
                  <a:cubicBezTo>
                    <a:pt x="205" y="4"/>
                    <a:pt x="204" y="3"/>
                    <a:pt x="203" y="1"/>
                  </a:cubicBezTo>
                  <a:cubicBezTo>
                    <a:pt x="203" y="1"/>
                    <a:pt x="202" y="0"/>
                    <a:pt x="20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7C58A22C-BB15-4FF4-8ED4-CEC43B060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0221" y="13074704"/>
              <a:ext cx="276111" cy="1369143"/>
            </a:xfrm>
            <a:custGeom>
              <a:avLst/>
              <a:gdLst>
                <a:gd name="T0" fmla="*/ 70 w 73"/>
                <a:gd name="T1" fmla="*/ 354 h 363"/>
                <a:gd name="T2" fmla="*/ 65 w 73"/>
                <a:gd name="T3" fmla="*/ 357 h 363"/>
                <a:gd name="T4" fmla="*/ 68 w 73"/>
                <a:gd name="T5" fmla="*/ 363 h 363"/>
                <a:gd name="T6" fmla="*/ 73 w 73"/>
                <a:gd name="T7" fmla="*/ 360 h 363"/>
                <a:gd name="T8" fmla="*/ 70 w 73"/>
                <a:gd name="T9" fmla="*/ 354 h 363"/>
                <a:gd name="T10" fmla="*/ 9 w 73"/>
                <a:gd name="T11" fmla="*/ 0 h 363"/>
                <a:gd name="T12" fmla="*/ 0 w 73"/>
                <a:gd name="T13" fmla="*/ 5 h 363"/>
                <a:gd name="T14" fmla="*/ 1 w 73"/>
                <a:gd name="T15" fmla="*/ 5 h 363"/>
                <a:gd name="T16" fmla="*/ 10 w 73"/>
                <a:gd name="T17" fmla="*/ 6 h 363"/>
                <a:gd name="T18" fmla="*/ 18 w 73"/>
                <a:gd name="T19" fmla="*/ 2 h 363"/>
                <a:gd name="T20" fmla="*/ 9 w 7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363">
                  <a:moveTo>
                    <a:pt x="70" y="354"/>
                  </a:moveTo>
                  <a:cubicBezTo>
                    <a:pt x="65" y="357"/>
                    <a:pt x="65" y="357"/>
                    <a:pt x="65" y="357"/>
                  </a:cubicBezTo>
                  <a:cubicBezTo>
                    <a:pt x="68" y="363"/>
                    <a:pt x="68" y="363"/>
                    <a:pt x="68" y="363"/>
                  </a:cubicBezTo>
                  <a:cubicBezTo>
                    <a:pt x="73" y="360"/>
                    <a:pt x="73" y="360"/>
                    <a:pt x="73" y="360"/>
                  </a:cubicBezTo>
                  <a:cubicBezTo>
                    <a:pt x="70" y="354"/>
                    <a:pt x="70" y="354"/>
                    <a:pt x="70" y="354"/>
                  </a:cubicBezTo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4" y="5"/>
                    <a:pt x="7" y="5"/>
                    <a:pt x="1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B5559CB4-4090-4E35-9C5A-9BF4A68C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7536" y="13814041"/>
              <a:ext cx="29665" cy="29665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3 h 8"/>
                <a:gd name="T4" fmla="*/ 3 w 8"/>
                <a:gd name="T5" fmla="*/ 8 h 8"/>
                <a:gd name="T6" fmla="*/ 8 w 8"/>
                <a:gd name="T7" fmla="*/ 5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7"/>
                    <a:pt x="7" y="6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341C17DD-B2D3-4EDB-AE0A-CE7229C71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8032" y="8659218"/>
              <a:ext cx="2891174" cy="3372655"/>
            </a:xfrm>
            <a:custGeom>
              <a:avLst/>
              <a:gdLst>
                <a:gd name="T0" fmla="*/ 358 w 764"/>
                <a:gd name="T1" fmla="*/ 735 h 895"/>
                <a:gd name="T2" fmla="*/ 240 w 764"/>
                <a:gd name="T3" fmla="*/ 804 h 895"/>
                <a:gd name="T4" fmla="*/ 242 w 764"/>
                <a:gd name="T5" fmla="*/ 809 h 895"/>
                <a:gd name="T6" fmla="*/ 356 w 764"/>
                <a:gd name="T7" fmla="*/ 743 h 895"/>
                <a:gd name="T8" fmla="*/ 376 w 764"/>
                <a:gd name="T9" fmla="*/ 732 h 895"/>
                <a:gd name="T10" fmla="*/ 50 w 764"/>
                <a:gd name="T11" fmla="*/ 692 h 895"/>
                <a:gd name="T12" fmla="*/ 87 w 764"/>
                <a:gd name="T13" fmla="*/ 767 h 895"/>
                <a:gd name="T14" fmla="*/ 123 w 764"/>
                <a:gd name="T15" fmla="*/ 831 h 895"/>
                <a:gd name="T16" fmla="*/ 159 w 764"/>
                <a:gd name="T17" fmla="*/ 851 h 895"/>
                <a:gd name="T18" fmla="*/ 237 w 764"/>
                <a:gd name="T19" fmla="*/ 812 h 895"/>
                <a:gd name="T20" fmla="*/ 176 w 764"/>
                <a:gd name="T21" fmla="*/ 840 h 895"/>
                <a:gd name="T22" fmla="*/ 129 w 764"/>
                <a:gd name="T23" fmla="*/ 828 h 895"/>
                <a:gd name="T24" fmla="*/ 92 w 764"/>
                <a:gd name="T25" fmla="*/ 764 h 895"/>
                <a:gd name="T26" fmla="*/ 47 w 764"/>
                <a:gd name="T27" fmla="*/ 686 h 895"/>
                <a:gd name="T28" fmla="*/ 47 w 764"/>
                <a:gd name="T29" fmla="*/ 687 h 895"/>
                <a:gd name="T30" fmla="*/ 478 w 764"/>
                <a:gd name="T31" fmla="*/ 666 h 895"/>
                <a:gd name="T32" fmla="*/ 393 w 764"/>
                <a:gd name="T33" fmla="*/ 673 h 895"/>
                <a:gd name="T34" fmla="*/ 406 w 764"/>
                <a:gd name="T35" fmla="*/ 707 h 895"/>
                <a:gd name="T36" fmla="*/ 381 w 764"/>
                <a:gd name="T37" fmla="*/ 729 h 895"/>
                <a:gd name="T38" fmla="*/ 478 w 764"/>
                <a:gd name="T39" fmla="*/ 832 h 895"/>
                <a:gd name="T40" fmla="*/ 415 w 764"/>
                <a:gd name="T41" fmla="*/ 710 h 895"/>
                <a:gd name="T42" fmla="*/ 479 w 764"/>
                <a:gd name="T43" fmla="*/ 668 h 895"/>
                <a:gd name="T44" fmla="*/ 628 w 764"/>
                <a:gd name="T45" fmla="*/ 580 h 895"/>
                <a:gd name="T46" fmla="*/ 501 w 764"/>
                <a:gd name="T47" fmla="*/ 653 h 895"/>
                <a:gd name="T48" fmla="*/ 504 w 764"/>
                <a:gd name="T49" fmla="*/ 658 h 895"/>
                <a:gd name="T50" fmla="*/ 631 w 764"/>
                <a:gd name="T51" fmla="*/ 585 h 895"/>
                <a:gd name="T52" fmla="*/ 647 w 764"/>
                <a:gd name="T53" fmla="*/ 575 h 895"/>
                <a:gd name="T54" fmla="*/ 633 w 764"/>
                <a:gd name="T55" fmla="*/ 577 h 895"/>
                <a:gd name="T56" fmla="*/ 647 w 764"/>
                <a:gd name="T57" fmla="*/ 581 h 895"/>
                <a:gd name="T58" fmla="*/ 753 w 764"/>
                <a:gd name="T59" fmla="*/ 730 h 895"/>
                <a:gd name="T60" fmla="*/ 741 w 764"/>
                <a:gd name="T61" fmla="*/ 777 h 895"/>
                <a:gd name="T62" fmla="*/ 538 w 764"/>
                <a:gd name="T63" fmla="*/ 889 h 895"/>
                <a:gd name="T64" fmla="*/ 487 w 764"/>
                <a:gd name="T65" fmla="*/ 835 h 895"/>
                <a:gd name="T66" fmla="*/ 503 w 764"/>
                <a:gd name="T67" fmla="*/ 874 h 895"/>
                <a:gd name="T68" fmla="*/ 538 w 764"/>
                <a:gd name="T69" fmla="*/ 895 h 895"/>
                <a:gd name="T70" fmla="*/ 744 w 764"/>
                <a:gd name="T71" fmla="*/ 782 h 895"/>
                <a:gd name="T72" fmla="*/ 758 w 764"/>
                <a:gd name="T73" fmla="*/ 727 h 895"/>
                <a:gd name="T74" fmla="*/ 647 w 764"/>
                <a:gd name="T75" fmla="*/ 575 h 895"/>
                <a:gd name="T76" fmla="*/ 312 w 764"/>
                <a:gd name="T77" fmla="*/ 543 h 895"/>
                <a:gd name="T78" fmla="*/ 390 w 764"/>
                <a:gd name="T79" fmla="*/ 667 h 895"/>
                <a:gd name="T80" fmla="*/ 239 w 764"/>
                <a:gd name="T81" fmla="*/ 406 h 895"/>
                <a:gd name="T82" fmla="*/ 309 w 764"/>
                <a:gd name="T83" fmla="*/ 538 h 895"/>
                <a:gd name="T84" fmla="*/ 239 w 764"/>
                <a:gd name="T85" fmla="*/ 406 h 895"/>
                <a:gd name="T86" fmla="*/ 148 w 764"/>
                <a:gd name="T87" fmla="*/ 260 h 895"/>
                <a:gd name="T88" fmla="*/ 217 w 764"/>
                <a:gd name="T89" fmla="*/ 380 h 895"/>
                <a:gd name="T90" fmla="*/ 236 w 764"/>
                <a:gd name="T91" fmla="*/ 401 h 895"/>
                <a:gd name="T92" fmla="*/ 220 w 764"/>
                <a:gd name="T93" fmla="*/ 372 h 895"/>
                <a:gd name="T94" fmla="*/ 5 w 764"/>
                <a:gd name="T95" fmla="*/ 0 h 895"/>
                <a:gd name="T96" fmla="*/ 0 w 764"/>
                <a:gd name="T97" fmla="*/ 3 h 895"/>
                <a:gd name="T98" fmla="*/ 151 w 764"/>
                <a:gd name="T99" fmla="*/ 25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4" h="895">
                  <a:moveTo>
                    <a:pt x="373" y="727"/>
                  </a:moveTo>
                  <a:cubicBezTo>
                    <a:pt x="358" y="735"/>
                    <a:pt x="358" y="735"/>
                    <a:pt x="358" y="735"/>
                  </a:cubicBezTo>
                  <a:cubicBezTo>
                    <a:pt x="353" y="738"/>
                    <a:pt x="353" y="738"/>
                    <a:pt x="353" y="738"/>
                  </a:cubicBezTo>
                  <a:cubicBezTo>
                    <a:pt x="240" y="804"/>
                    <a:pt x="240" y="804"/>
                    <a:pt x="240" y="804"/>
                  </a:cubicBezTo>
                  <a:cubicBezTo>
                    <a:pt x="239" y="804"/>
                    <a:pt x="239" y="804"/>
                    <a:pt x="239" y="804"/>
                  </a:cubicBezTo>
                  <a:cubicBezTo>
                    <a:pt x="242" y="809"/>
                    <a:pt x="242" y="809"/>
                    <a:pt x="242" y="809"/>
                  </a:cubicBezTo>
                  <a:cubicBezTo>
                    <a:pt x="243" y="809"/>
                    <a:pt x="243" y="809"/>
                    <a:pt x="243" y="809"/>
                  </a:cubicBezTo>
                  <a:cubicBezTo>
                    <a:pt x="356" y="743"/>
                    <a:pt x="356" y="743"/>
                    <a:pt x="356" y="743"/>
                  </a:cubicBezTo>
                  <a:cubicBezTo>
                    <a:pt x="361" y="740"/>
                    <a:pt x="361" y="740"/>
                    <a:pt x="361" y="740"/>
                  </a:cubicBezTo>
                  <a:cubicBezTo>
                    <a:pt x="376" y="732"/>
                    <a:pt x="376" y="732"/>
                    <a:pt x="376" y="732"/>
                  </a:cubicBezTo>
                  <a:cubicBezTo>
                    <a:pt x="375" y="730"/>
                    <a:pt x="374" y="728"/>
                    <a:pt x="373" y="727"/>
                  </a:cubicBezTo>
                  <a:moveTo>
                    <a:pt x="50" y="692"/>
                  </a:moveTo>
                  <a:cubicBezTo>
                    <a:pt x="48" y="693"/>
                    <a:pt x="46" y="693"/>
                    <a:pt x="44" y="693"/>
                  </a:cubicBezTo>
                  <a:cubicBezTo>
                    <a:pt x="87" y="767"/>
                    <a:pt x="87" y="767"/>
                    <a:pt x="87" y="767"/>
                  </a:cubicBezTo>
                  <a:cubicBezTo>
                    <a:pt x="90" y="772"/>
                    <a:pt x="90" y="772"/>
                    <a:pt x="90" y="772"/>
                  </a:cubicBezTo>
                  <a:cubicBezTo>
                    <a:pt x="123" y="831"/>
                    <a:pt x="123" y="831"/>
                    <a:pt x="123" y="831"/>
                  </a:cubicBezTo>
                  <a:cubicBezTo>
                    <a:pt x="131" y="844"/>
                    <a:pt x="145" y="851"/>
                    <a:pt x="159" y="851"/>
                  </a:cubicBezTo>
                  <a:cubicBezTo>
                    <a:pt x="159" y="851"/>
                    <a:pt x="159" y="851"/>
                    <a:pt x="159" y="851"/>
                  </a:cubicBezTo>
                  <a:cubicBezTo>
                    <a:pt x="166" y="851"/>
                    <a:pt x="172" y="849"/>
                    <a:pt x="179" y="846"/>
                  </a:cubicBezTo>
                  <a:cubicBezTo>
                    <a:pt x="237" y="812"/>
                    <a:pt x="237" y="812"/>
                    <a:pt x="237" y="812"/>
                  </a:cubicBezTo>
                  <a:cubicBezTo>
                    <a:pt x="234" y="807"/>
                    <a:pt x="234" y="807"/>
                    <a:pt x="234" y="807"/>
                  </a:cubicBezTo>
                  <a:cubicBezTo>
                    <a:pt x="176" y="840"/>
                    <a:pt x="176" y="840"/>
                    <a:pt x="176" y="840"/>
                  </a:cubicBezTo>
                  <a:cubicBezTo>
                    <a:pt x="170" y="844"/>
                    <a:pt x="165" y="845"/>
                    <a:pt x="159" y="845"/>
                  </a:cubicBezTo>
                  <a:cubicBezTo>
                    <a:pt x="147" y="845"/>
                    <a:pt x="135" y="839"/>
                    <a:pt x="129" y="828"/>
                  </a:cubicBezTo>
                  <a:cubicBezTo>
                    <a:pt x="95" y="769"/>
                    <a:pt x="95" y="769"/>
                    <a:pt x="95" y="769"/>
                  </a:cubicBezTo>
                  <a:cubicBezTo>
                    <a:pt x="92" y="764"/>
                    <a:pt x="92" y="764"/>
                    <a:pt x="92" y="764"/>
                  </a:cubicBezTo>
                  <a:cubicBezTo>
                    <a:pt x="50" y="692"/>
                    <a:pt x="50" y="692"/>
                    <a:pt x="50" y="692"/>
                  </a:cubicBezTo>
                  <a:moveTo>
                    <a:pt x="47" y="686"/>
                  </a:moveTo>
                  <a:cubicBezTo>
                    <a:pt x="47" y="686"/>
                    <a:pt x="46" y="687"/>
                    <a:pt x="46" y="687"/>
                  </a:cubicBezTo>
                  <a:cubicBezTo>
                    <a:pt x="46" y="687"/>
                    <a:pt x="47" y="687"/>
                    <a:pt x="47" y="687"/>
                  </a:cubicBezTo>
                  <a:cubicBezTo>
                    <a:pt x="47" y="686"/>
                    <a:pt x="47" y="686"/>
                    <a:pt x="47" y="686"/>
                  </a:cubicBezTo>
                  <a:moveTo>
                    <a:pt x="478" y="666"/>
                  </a:moveTo>
                  <a:cubicBezTo>
                    <a:pt x="412" y="704"/>
                    <a:pt x="412" y="704"/>
                    <a:pt x="412" y="704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4"/>
                    <a:pt x="390" y="675"/>
                    <a:pt x="389" y="677"/>
                  </a:cubicBezTo>
                  <a:cubicBezTo>
                    <a:pt x="406" y="707"/>
                    <a:pt x="406" y="707"/>
                    <a:pt x="406" y="707"/>
                  </a:cubicBezTo>
                  <a:cubicBezTo>
                    <a:pt x="378" y="724"/>
                    <a:pt x="378" y="724"/>
                    <a:pt x="378" y="724"/>
                  </a:cubicBezTo>
                  <a:cubicBezTo>
                    <a:pt x="379" y="725"/>
                    <a:pt x="380" y="727"/>
                    <a:pt x="381" y="729"/>
                  </a:cubicBezTo>
                  <a:cubicBezTo>
                    <a:pt x="409" y="713"/>
                    <a:pt x="409" y="713"/>
                    <a:pt x="409" y="713"/>
                  </a:cubicBezTo>
                  <a:cubicBezTo>
                    <a:pt x="478" y="832"/>
                    <a:pt x="478" y="832"/>
                    <a:pt x="478" y="832"/>
                  </a:cubicBezTo>
                  <a:cubicBezTo>
                    <a:pt x="480" y="832"/>
                    <a:pt x="482" y="831"/>
                    <a:pt x="484" y="830"/>
                  </a:cubicBezTo>
                  <a:cubicBezTo>
                    <a:pt x="415" y="710"/>
                    <a:pt x="415" y="710"/>
                    <a:pt x="415" y="710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1" y="670"/>
                    <a:pt x="480" y="669"/>
                    <a:pt x="479" y="668"/>
                  </a:cubicBezTo>
                  <a:cubicBezTo>
                    <a:pt x="479" y="667"/>
                    <a:pt x="479" y="667"/>
                    <a:pt x="478" y="666"/>
                  </a:cubicBezTo>
                  <a:moveTo>
                    <a:pt x="628" y="580"/>
                  </a:moveTo>
                  <a:cubicBezTo>
                    <a:pt x="628" y="580"/>
                    <a:pt x="627" y="580"/>
                    <a:pt x="627" y="580"/>
                  </a:cubicBezTo>
                  <a:cubicBezTo>
                    <a:pt x="501" y="653"/>
                    <a:pt x="501" y="653"/>
                    <a:pt x="501" y="653"/>
                  </a:cubicBezTo>
                  <a:cubicBezTo>
                    <a:pt x="501" y="653"/>
                    <a:pt x="502" y="654"/>
                    <a:pt x="502" y="655"/>
                  </a:cubicBezTo>
                  <a:cubicBezTo>
                    <a:pt x="503" y="656"/>
                    <a:pt x="503" y="657"/>
                    <a:pt x="504" y="658"/>
                  </a:cubicBezTo>
                  <a:cubicBezTo>
                    <a:pt x="630" y="585"/>
                    <a:pt x="630" y="585"/>
                    <a:pt x="630" y="585"/>
                  </a:cubicBezTo>
                  <a:cubicBezTo>
                    <a:pt x="630" y="585"/>
                    <a:pt x="631" y="585"/>
                    <a:pt x="631" y="585"/>
                  </a:cubicBezTo>
                  <a:cubicBezTo>
                    <a:pt x="628" y="580"/>
                    <a:pt x="628" y="580"/>
                    <a:pt x="628" y="580"/>
                  </a:cubicBezTo>
                  <a:moveTo>
                    <a:pt x="647" y="575"/>
                  </a:moveTo>
                  <a:cubicBezTo>
                    <a:pt x="647" y="575"/>
                    <a:pt x="647" y="575"/>
                    <a:pt x="647" y="575"/>
                  </a:cubicBezTo>
                  <a:cubicBezTo>
                    <a:pt x="643" y="575"/>
                    <a:pt x="638" y="576"/>
                    <a:pt x="633" y="577"/>
                  </a:cubicBezTo>
                  <a:cubicBezTo>
                    <a:pt x="636" y="582"/>
                    <a:pt x="636" y="582"/>
                    <a:pt x="636" y="582"/>
                  </a:cubicBezTo>
                  <a:cubicBezTo>
                    <a:pt x="640" y="581"/>
                    <a:pt x="644" y="581"/>
                    <a:pt x="647" y="581"/>
                  </a:cubicBezTo>
                  <a:cubicBezTo>
                    <a:pt x="659" y="581"/>
                    <a:pt x="671" y="587"/>
                    <a:pt x="677" y="598"/>
                  </a:cubicBezTo>
                  <a:cubicBezTo>
                    <a:pt x="753" y="730"/>
                    <a:pt x="753" y="730"/>
                    <a:pt x="753" y="730"/>
                  </a:cubicBezTo>
                  <a:cubicBezTo>
                    <a:pt x="756" y="735"/>
                    <a:pt x="758" y="741"/>
                    <a:pt x="758" y="747"/>
                  </a:cubicBezTo>
                  <a:cubicBezTo>
                    <a:pt x="758" y="759"/>
                    <a:pt x="752" y="771"/>
                    <a:pt x="741" y="777"/>
                  </a:cubicBezTo>
                  <a:cubicBezTo>
                    <a:pt x="555" y="884"/>
                    <a:pt x="555" y="884"/>
                    <a:pt x="555" y="884"/>
                  </a:cubicBezTo>
                  <a:cubicBezTo>
                    <a:pt x="550" y="887"/>
                    <a:pt x="544" y="889"/>
                    <a:pt x="538" y="889"/>
                  </a:cubicBezTo>
                  <a:cubicBezTo>
                    <a:pt x="526" y="889"/>
                    <a:pt x="514" y="882"/>
                    <a:pt x="508" y="871"/>
                  </a:cubicBezTo>
                  <a:cubicBezTo>
                    <a:pt x="487" y="835"/>
                    <a:pt x="487" y="835"/>
                    <a:pt x="487" y="835"/>
                  </a:cubicBezTo>
                  <a:cubicBezTo>
                    <a:pt x="485" y="836"/>
                    <a:pt x="483" y="837"/>
                    <a:pt x="482" y="838"/>
                  </a:cubicBezTo>
                  <a:cubicBezTo>
                    <a:pt x="503" y="874"/>
                    <a:pt x="503" y="874"/>
                    <a:pt x="503" y="874"/>
                  </a:cubicBezTo>
                  <a:cubicBezTo>
                    <a:pt x="510" y="887"/>
                    <a:pt x="524" y="895"/>
                    <a:pt x="538" y="895"/>
                  </a:cubicBezTo>
                  <a:cubicBezTo>
                    <a:pt x="538" y="895"/>
                    <a:pt x="538" y="895"/>
                    <a:pt x="538" y="895"/>
                  </a:cubicBezTo>
                  <a:cubicBezTo>
                    <a:pt x="545" y="895"/>
                    <a:pt x="552" y="893"/>
                    <a:pt x="558" y="889"/>
                  </a:cubicBezTo>
                  <a:cubicBezTo>
                    <a:pt x="744" y="782"/>
                    <a:pt x="744" y="782"/>
                    <a:pt x="744" y="782"/>
                  </a:cubicBezTo>
                  <a:cubicBezTo>
                    <a:pt x="757" y="775"/>
                    <a:pt x="764" y="761"/>
                    <a:pt x="764" y="747"/>
                  </a:cubicBezTo>
                  <a:cubicBezTo>
                    <a:pt x="764" y="740"/>
                    <a:pt x="762" y="733"/>
                    <a:pt x="758" y="727"/>
                  </a:cubicBezTo>
                  <a:cubicBezTo>
                    <a:pt x="682" y="595"/>
                    <a:pt x="682" y="595"/>
                    <a:pt x="682" y="595"/>
                  </a:cubicBezTo>
                  <a:cubicBezTo>
                    <a:pt x="675" y="582"/>
                    <a:pt x="661" y="575"/>
                    <a:pt x="647" y="575"/>
                  </a:cubicBezTo>
                  <a:moveTo>
                    <a:pt x="317" y="540"/>
                  </a:moveTo>
                  <a:cubicBezTo>
                    <a:pt x="312" y="543"/>
                    <a:pt x="312" y="543"/>
                    <a:pt x="312" y="543"/>
                  </a:cubicBezTo>
                  <a:cubicBezTo>
                    <a:pt x="386" y="671"/>
                    <a:pt x="386" y="671"/>
                    <a:pt x="386" y="671"/>
                  </a:cubicBezTo>
                  <a:cubicBezTo>
                    <a:pt x="387" y="670"/>
                    <a:pt x="389" y="669"/>
                    <a:pt x="390" y="667"/>
                  </a:cubicBezTo>
                  <a:cubicBezTo>
                    <a:pt x="317" y="540"/>
                    <a:pt x="317" y="540"/>
                    <a:pt x="317" y="540"/>
                  </a:cubicBezTo>
                  <a:moveTo>
                    <a:pt x="239" y="406"/>
                  </a:moveTo>
                  <a:cubicBezTo>
                    <a:pt x="234" y="409"/>
                    <a:pt x="234" y="409"/>
                    <a:pt x="234" y="409"/>
                  </a:cubicBezTo>
                  <a:cubicBezTo>
                    <a:pt x="309" y="538"/>
                    <a:pt x="309" y="538"/>
                    <a:pt x="309" y="538"/>
                  </a:cubicBezTo>
                  <a:cubicBezTo>
                    <a:pt x="314" y="535"/>
                    <a:pt x="314" y="535"/>
                    <a:pt x="314" y="535"/>
                  </a:cubicBezTo>
                  <a:cubicBezTo>
                    <a:pt x="239" y="406"/>
                    <a:pt x="239" y="406"/>
                    <a:pt x="239" y="406"/>
                  </a:cubicBezTo>
                  <a:moveTo>
                    <a:pt x="154" y="257"/>
                  </a:moveTo>
                  <a:cubicBezTo>
                    <a:pt x="148" y="260"/>
                    <a:pt x="148" y="260"/>
                    <a:pt x="148" y="260"/>
                  </a:cubicBezTo>
                  <a:cubicBezTo>
                    <a:pt x="214" y="375"/>
                    <a:pt x="214" y="375"/>
                    <a:pt x="214" y="375"/>
                  </a:cubicBezTo>
                  <a:cubicBezTo>
                    <a:pt x="217" y="380"/>
                    <a:pt x="217" y="380"/>
                    <a:pt x="217" y="380"/>
                  </a:cubicBezTo>
                  <a:cubicBezTo>
                    <a:pt x="231" y="404"/>
                    <a:pt x="231" y="404"/>
                    <a:pt x="231" y="404"/>
                  </a:cubicBezTo>
                  <a:cubicBezTo>
                    <a:pt x="236" y="401"/>
                    <a:pt x="236" y="401"/>
                    <a:pt x="236" y="401"/>
                  </a:cubicBezTo>
                  <a:cubicBezTo>
                    <a:pt x="223" y="377"/>
                    <a:pt x="223" y="377"/>
                    <a:pt x="223" y="377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154" y="257"/>
                    <a:pt x="154" y="257"/>
                    <a:pt x="154" y="257"/>
                  </a:cubicBezTo>
                  <a:moveTo>
                    <a:pt x="5" y="0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B67877EE-1ACA-4CD0-A4AE-A52905C1C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5483" y="10674140"/>
              <a:ext cx="2247677" cy="1143235"/>
            </a:xfrm>
            <a:custGeom>
              <a:avLst/>
              <a:gdLst>
                <a:gd name="T0" fmla="*/ 442 w 594"/>
                <a:gd name="T1" fmla="*/ 295 h 303"/>
                <a:gd name="T2" fmla="*/ 436 w 594"/>
                <a:gd name="T3" fmla="*/ 297 h 303"/>
                <a:gd name="T4" fmla="*/ 440 w 594"/>
                <a:gd name="T5" fmla="*/ 303 h 303"/>
                <a:gd name="T6" fmla="*/ 445 w 594"/>
                <a:gd name="T7" fmla="*/ 300 h 303"/>
                <a:gd name="T8" fmla="*/ 442 w 594"/>
                <a:gd name="T9" fmla="*/ 295 h 303"/>
                <a:gd name="T10" fmla="*/ 336 w 594"/>
                <a:gd name="T11" fmla="*/ 189 h 303"/>
                <a:gd name="T12" fmla="*/ 331 w 594"/>
                <a:gd name="T13" fmla="*/ 192 h 303"/>
                <a:gd name="T14" fmla="*/ 334 w 594"/>
                <a:gd name="T15" fmla="*/ 197 h 303"/>
                <a:gd name="T16" fmla="*/ 339 w 594"/>
                <a:gd name="T17" fmla="*/ 194 h 303"/>
                <a:gd name="T18" fmla="*/ 336 w 594"/>
                <a:gd name="T19" fmla="*/ 189 h 303"/>
                <a:gd name="T20" fmla="*/ 5 w 594"/>
                <a:gd name="T21" fmla="*/ 152 h 303"/>
                <a:gd name="T22" fmla="*/ 4 w 594"/>
                <a:gd name="T23" fmla="*/ 152 h 303"/>
                <a:gd name="T24" fmla="*/ 3 w 594"/>
                <a:gd name="T25" fmla="*/ 152 h 303"/>
                <a:gd name="T26" fmla="*/ 0 w 594"/>
                <a:gd name="T27" fmla="*/ 154 h 303"/>
                <a:gd name="T28" fmla="*/ 2 w 594"/>
                <a:gd name="T29" fmla="*/ 158 h 303"/>
                <a:gd name="T30" fmla="*/ 8 w 594"/>
                <a:gd name="T31" fmla="*/ 157 h 303"/>
                <a:gd name="T32" fmla="*/ 5 w 594"/>
                <a:gd name="T33" fmla="*/ 152 h 303"/>
                <a:gd name="T34" fmla="*/ 348 w 594"/>
                <a:gd name="T35" fmla="*/ 132 h 303"/>
                <a:gd name="T36" fmla="*/ 344 w 594"/>
                <a:gd name="T37" fmla="*/ 136 h 303"/>
                <a:gd name="T38" fmla="*/ 347 w 594"/>
                <a:gd name="T39" fmla="*/ 142 h 303"/>
                <a:gd name="T40" fmla="*/ 351 w 594"/>
                <a:gd name="T41" fmla="*/ 138 h 303"/>
                <a:gd name="T42" fmla="*/ 348 w 594"/>
                <a:gd name="T43" fmla="*/ 132 h 303"/>
                <a:gd name="T44" fmla="*/ 591 w 594"/>
                <a:gd name="T45" fmla="*/ 42 h 303"/>
                <a:gd name="T46" fmla="*/ 586 w 594"/>
                <a:gd name="T47" fmla="*/ 45 h 303"/>
                <a:gd name="T48" fmla="*/ 589 w 594"/>
                <a:gd name="T49" fmla="*/ 50 h 303"/>
                <a:gd name="T50" fmla="*/ 594 w 594"/>
                <a:gd name="T51" fmla="*/ 47 h 303"/>
                <a:gd name="T52" fmla="*/ 591 w 594"/>
                <a:gd name="T53" fmla="*/ 42 h 303"/>
                <a:gd name="T54" fmla="*/ 272 w 594"/>
                <a:gd name="T55" fmla="*/ 0 h 303"/>
                <a:gd name="T56" fmla="*/ 267 w 594"/>
                <a:gd name="T57" fmla="*/ 3 h 303"/>
                <a:gd name="T58" fmla="*/ 270 w 594"/>
                <a:gd name="T59" fmla="*/ 8 h 303"/>
                <a:gd name="T60" fmla="*/ 275 w 594"/>
                <a:gd name="T61" fmla="*/ 5 h 303"/>
                <a:gd name="T62" fmla="*/ 272 w 59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4" h="303">
                  <a:moveTo>
                    <a:pt x="442" y="295"/>
                  </a:moveTo>
                  <a:cubicBezTo>
                    <a:pt x="440" y="296"/>
                    <a:pt x="438" y="297"/>
                    <a:pt x="436" y="297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1" y="302"/>
                    <a:pt x="443" y="301"/>
                    <a:pt x="445" y="300"/>
                  </a:cubicBezTo>
                  <a:cubicBezTo>
                    <a:pt x="442" y="295"/>
                    <a:pt x="442" y="295"/>
                    <a:pt x="442" y="295"/>
                  </a:cubicBezTo>
                  <a:moveTo>
                    <a:pt x="336" y="189"/>
                  </a:moveTo>
                  <a:cubicBezTo>
                    <a:pt x="331" y="192"/>
                    <a:pt x="331" y="192"/>
                    <a:pt x="331" y="192"/>
                  </a:cubicBezTo>
                  <a:cubicBezTo>
                    <a:pt x="332" y="193"/>
                    <a:pt x="333" y="195"/>
                    <a:pt x="334" y="197"/>
                  </a:cubicBezTo>
                  <a:cubicBezTo>
                    <a:pt x="339" y="194"/>
                    <a:pt x="339" y="194"/>
                    <a:pt x="339" y="194"/>
                  </a:cubicBezTo>
                  <a:cubicBezTo>
                    <a:pt x="338" y="192"/>
                    <a:pt x="337" y="190"/>
                    <a:pt x="336" y="189"/>
                  </a:cubicBezTo>
                  <a:moveTo>
                    <a:pt x="5" y="152"/>
                  </a:moveTo>
                  <a:cubicBezTo>
                    <a:pt x="5" y="152"/>
                    <a:pt x="4" y="152"/>
                    <a:pt x="4" y="152"/>
                  </a:cubicBezTo>
                  <a:cubicBezTo>
                    <a:pt x="4" y="152"/>
                    <a:pt x="4" y="152"/>
                    <a:pt x="3" y="152"/>
                  </a:cubicBezTo>
                  <a:cubicBezTo>
                    <a:pt x="2" y="153"/>
                    <a:pt x="1" y="153"/>
                    <a:pt x="0" y="154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4" y="158"/>
                    <a:pt x="6" y="158"/>
                    <a:pt x="8" y="157"/>
                  </a:cubicBezTo>
                  <a:cubicBezTo>
                    <a:pt x="5" y="152"/>
                    <a:pt x="5" y="152"/>
                    <a:pt x="5" y="152"/>
                  </a:cubicBezTo>
                  <a:moveTo>
                    <a:pt x="348" y="132"/>
                  </a:moveTo>
                  <a:cubicBezTo>
                    <a:pt x="347" y="134"/>
                    <a:pt x="345" y="135"/>
                    <a:pt x="344" y="136"/>
                  </a:cubicBezTo>
                  <a:cubicBezTo>
                    <a:pt x="347" y="142"/>
                    <a:pt x="347" y="142"/>
                    <a:pt x="347" y="142"/>
                  </a:cubicBezTo>
                  <a:cubicBezTo>
                    <a:pt x="348" y="140"/>
                    <a:pt x="350" y="139"/>
                    <a:pt x="351" y="138"/>
                  </a:cubicBezTo>
                  <a:cubicBezTo>
                    <a:pt x="348" y="132"/>
                    <a:pt x="348" y="132"/>
                    <a:pt x="348" y="132"/>
                  </a:cubicBezTo>
                  <a:moveTo>
                    <a:pt x="591" y="42"/>
                  </a:moveTo>
                  <a:cubicBezTo>
                    <a:pt x="590" y="43"/>
                    <a:pt x="588" y="44"/>
                    <a:pt x="586" y="45"/>
                  </a:cubicBezTo>
                  <a:cubicBezTo>
                    <a:pt x="589" y="50"/>
                    <a:pt x="589" y="50"/>
                    <a:pt x="589" y="50"/>
                  </a:cubicBezTo>
                  <a:cubicBezTo>
                    <a:pt x="591" y="49"/>
                    <a:pt x="593" y="48"/>
                    <a:pt x="594" y="47"/>
                  </a:cubicBezTo>
                  <a:cubicBezTo>
                    <a:pt x="591" y="42"/>
                    <a:pt x="591" y="42"/>
                    <a:pt x="591" y="42"/>
                  </a:cubicBezTo>
                  <a:moveTo>
                    <a:pt x="272" y="0"/>
                  </a:moveTo>
                  <a:cubicBezTo>
                    <a:pt x="267" y="3"/>
                    <a:pt x="267" y="3"/>
                    <a:pt x="267" y="3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5"/>
                    <a:pt x="275" y="5"/>
                    <a:pt x="275" y="5"/>
                  </a:cubicBezTo>
                  <a:cubicBezTo>
                    <a:pt x="272" y="0"/>
                    <a:pt x="272" y="0"/>
                    <a:pt x="27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DF9984E6-0CD1-46CD-8504-CD52F9D8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close/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C5253662-DC13-48D2-A25D-7B1D0E70D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52001" y="10169838"/>
              <a:ext cx="41074" cy="1549414"/>
            </a:xfrm>
            <a:custGeom>
              <a:avLst/>
              <a:gdLst>
                <a:gd name="T0" fmla="*/ 13 w 18"/>
                <a:gd name="T1" fmla="*/ 665 h 679"/>
                <a:gd name="T2" fmla="*/ 5 w 18"/>
                <a:gd name="T3" fmla="*/ 670 h 679"/>
                <a:gd name="T4" fmla="*/ 5 w 18"/>
                <a:gd name="T5" fmla="*/ 670 h 679"/>
                <a:gd name="T6" fmla="*/ 10 w 18"/>
                <a:gd name="T7" fmla="*/ 679 h 679"/>
                <a:gd name="T8" fmla="*/ 10 w 18"/>
                <a:gd name="T9" fmla="*/ 679 h 679"/>
                <a:gd name="T10" fmla="*/ 18 w 18"/>
                <a:gd name="T11" fmla="*/ 674 h 679"/>
                <a:gd name="T12" fmla="*/ 13 w 18"/>
                <a:gd name="T13" fmla="*/ 665 h 679"/>
                <a:gd name="T14" fmla="*/ 8 w 18"/>
                <a:gd name="T15" fmla="*/ 0 h 679"/>
                <a:gd name="T16" fmla="*/ 0 w 18"/>
                <a:gd name="T17" fmla="*/ 5 h 679"/>
                <a:gd name="T18" fmla="*/ 5 w 18"/>
                <a:gd name="T19" fmla="*/ 13 h 679"/>
                <a:gd name="T20" fmla="*/ 13 w 18"/>
                <a:gd name="T21" fmla="*/ 8 h 679"/>
                <a:gd name="T22" fmla="*/ 8 w 18"/>
                <a:gd name="T23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79">
                  <a:moveTo>
                    <a:pt x="13" y="665"/>
                  </a:moveTo>
                  <a:lnTo>
                    <a:pt x="5" y="670"/>
                  </a:lnTo>
                  <a:lnTo>
                    <a:pt x="5" y="670"/>
                  </a:lnTo>
                  <a:lnTo>
                    <a:pt x="10" y="679"/>
                  </a:lnTo>
                  <a:lnTo>
                    <a:pt x="10" y="679"/>
                  </a:lnTo>
                  <a:lnTo>
                    <a:pt x="18" y="674"/>
                  </a:lnTo>
                  <a:lnTo>
                    <a:pt x="13" y="665"/>
                  </a:lnTo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02E8DF05-3C10-45DA-AA76-E59BEA52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052BBEA4-B917-41D9-99D8-33CEBBCED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5689" y="9608490"/>
              <a:ext cx="34229" cy="29665"/>
            </a:xfrm>
            <a:custGeom>
              <a:avLst/>
              <a:gdLst>
                <a:gd name="T0" fmla="*/ 10 w 15"/>
                <a:gd name="T1" fmla="*/ 0 h 13"/>
                <a:gd name="T2" fmla="*/ 0 w 15"/>
                <a:gd name="T3" fmla="*/ 5 h 13"/>
                <a:gd name="T4" fmla="*/ 5 w 15"/>
                <a:gd name="T5" fmla="*/ 13 h 13"/>
                <a:gd name="T6" fmla="*/ 15 w 15"/>
                <a:gd name="T7" fmla="*/ 8 h 13"/>
                <a:gd name="T8" fmla="*/ 10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5" y="8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A419667B-414E-4F0F-8BCD-2C912109E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4062" y="10692395"/>
              <a:ext cx="1001757" cy="479200"/>
            </a:xfrm>
            <a:custGeom>
              <a:avLst/>
              <a:gdLst>
                <a:gd name="T0" fmla="*/ 142 w 265"/>
                <a:gd name="T1" fmla="*/ 10 h 127"/>
                <a:gd name="T2" fmla="*/ 1 w 265"/>
                <a:gd name="T3" fmla="*/ 91 h 127"/>
                <a:gd name="T4" fmla="*/ 0 w 265"/>
                <a:gd name="T5" fmla="*/ 92 h 127"/>
                <a:gd name="T6" fmla="*/ 3 w 265"/>
                <a:gd name="T7" fmla="*/ 97 h 127"/>
                <a:gd name="T8" fmla="*/ 4 w 265"/>
                <a:gd name="T9" fmla="*/ 96 h 127"/>
                <a:gd name="T10" fmla="*/ 144 w 265"/>
                <a:gd name="T11" fmla="*/ 16 h 127"/>
                <a:gd name="T12" fmla="*/ 142 w 265"/>
                <a:gd name="T13" fmla="*/ 10 h 127"/>
                <a:gd name="T14" fmla="*/ 173 w 265"/>
                <a:gd name="T15" fmla="*/ 0 h 127"/>
                <a:gd name="T16" fmla="*/ 173 w 265"/>
                <a:gd name="T17" fmla="*/ 0 h 127"/>
                <a:gd name="T18" fmla="*/ 175 w 265"/>
                <a:gd name="T19" fmla="*/ 6 h 127"/>
                <a:gd name="T20" fmla="*/ 200 w 265"/>
                <a:gd name="T21" fmla="*/ 23 h 127"/>
                <a:gd name="T22" fmla="*/ 260 w 265"/>
                <a:gd name="T23" fmla="*/ 127 h 127"/>
                <a:gd name="T24" fmla="*/ 263 w 265"/>
                <a:gd name="T25" fmla="*/ 124 h 127"/>
                <a:gd name="T26" fmla="*/ 265 w 265"/>
                <a:gd name="T27" fmla="*/ 123 h 127"/>
                <a:gd name="T28" fmla="*/ 205 w 265"/>
                <a:gd name="T29" fmla="*/ 20 h 127"/>
                <a:gd name="T30" fmla="*/ 173 w 265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127">
                  <a:moveTo>
                    <a:pt x="142" y="10"/>
                  </a:move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3" y="97"/>
                    <a:pt x="4" y="97"/>
                    <a:pt x="4" y="9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3" y="14"/>
                    <a:pt x="142" y="12"/>
                    <a:pt x="142" y="10"/>
                  </a:cubicBezTo>
                  <a:moveTo>
                    <a:pt x="173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4" y="2"/>
                    <a:pt x="175" y="4"/>
                    <a:pt x="175" y="6"/>
                  </a:cubicBezTo>
                  <a:cubicBezTo>
                    <a:pt x="185" y="8"/>
                    <a:pt x="195" y="14"/>
                    <a:pt x="200" y="23"/>
                  </a:cubicBezTo>
                  <a:cubicBezTo>
                    <a:pt x="260" y="127"/>
                    <a:pt x="260" y="127"/>
                    <a:pt x="260" y="127"/>
                  </a:cubicBezTo>
                  <a:cubicBezTo>
                    <a:pt x="261" y="126"/>
                    <a:pt x="262" y="125"/>
                    <a:pt x="263" y="124"/>
                  </a:cubicBezTo>
                  <a:cubicBezTo>
                    <a:pt x="264" y="124"/>
                    <a:pt x="264" y="124"/>
                    <a:pt x="265" y="123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8" y="8"/>
                    <a:pt x="186" y="1"/>
                    <a:pt x="17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3EAA6DEE-58D5-48D5-840E-9A91673A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9498" y="11039245"/>
              <a:ext cx="15974" cy="20538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3 h 5"/>
                <a:gd name="T4" fmla="*/ 3 w 4"/>
                <a:gd name="T5" fmla="*/ 5 h 5"/>
                <a:gd name="T6" fmla="*/ 4 w 4"/>
                <a:gd name="T7" fmla="*/ 5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E95661A1-154F-4DB6-80CE-66C8F90B5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310" y="10692395"/>
              <a:ext cx="125505" cy="61612"/>
            </a:xfrm>
            <a:custGeom>
              <a:avLst/>
              <a:gdLst>
                <a:gd name="T0" fmla="*/ 28 w 33"/>
                <a:gd name="T1" fmla="*/ 0 h 16"/>
                <a:gd name="T2" fmla="*/ 28 w 33"/>
                <a:gd name="T3" fmla="*/ 0 h 16"/>
                <a:gd name="T4" fmla="*/ 8 w 33"/>
                <a:gd name="T5" fmla="*/ 5 h 16"/>
                <a:gd name="T6" fmla="*/ 0 w 33"/>
                <a:gd name="T7" fmla="*/ 10 h 16"/>
                <a:gd name="T8" fmla="*/ 2 w 33"/>
                <a:gd name="T9" fmla="*/ 16 h 16"/>
                <a:gd name="T10" fmla="*/ 11 w 33"/>
                <a:gd name="T11" fmla="*/ 10 h 16"/>
                <a:gd name="T12" fmla="*/ 28 w 33"/>
                <a:gd name="T13" fmla="*/ 6 h 16"/>
                <a:gd name="T14" fmla="*/ 33 w 33"/>
                <a:gd name="T15" fmla="*/ 6 h 16"/>
                <a:gd name="T16" fmla="*/ 31 w 33"/>
                <a:gd name="T17" fmla="*/ 0 h 16"/>
                <a:gd name="T18" fmla="*/ 31 w 33"/>
                <a:gd name="T19" fmla="*/ 0 h 16"/>
                <a:gd name="T20" fmla="*/ 28 w 3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6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2"/>
                    <a:pt x="8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6" y="7"/>
                    <a:pt x="22" y="6"/>
                    <a:pt x="28" y="6"/>
                  </a:cubicBezTo>
                  <a:cubicBezTo>
                    <a:pt x="30" y="6"/>
                    <a:pt x="31" y="6"/>
                    <a:pt x="33" y="6"/>
                  </a:cubicBezTo>
                  <a:cubicBezTo>
                    <a:pt x="33" y="4"/>
                    <a:pt x="32" y="2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6410C0EC-B7B1-4942-ADEC-26F6015DB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4687" y="8579352"/>
              <a:ext cx="2469021" cy="4540990"/>
            </a:xfrm>
            <a:custGeom>
              <a:avLst/>
              <a:gdLst>
                <a:gd name="T0" fmla="*/ 385 w 653"/>
                <a:gd name="T1" fmla="*/ 1187 h 1205"/>
                <a:gd name="T2" fmla="*/ 398 w 653"/>
                <a:gd name="T3" fmla="*/ 1203 h 1205"/>
                <a:gd name="T4" fmla="*/ 390 w 653"/>
                <a:gd name="T5" fmla="*/ 1184 h 1205"/>
                <a:gd name="T6" fmla="*/ 459 w 653"/>
                <a:gd name="T7" fmla="*/ 507 h 1205"/>
                <a:gd name="T8" fmla="*/ 647 w 653"/>
                <a:gd name="T9" fmla="*/ 841 h 1205"/>
                <a:gd name="T10" fmla="*/ 345 w 653"/>
                <a:gd name="T11" fmla="*/ 1036 h 1205"/>
                <a:gd name="T12" fmla="*/ 330 w 653"/>
                <a:gd name="T13" fmla="*/ 1091 h 1205"/>
                <a:gd name="T14" fmla="*/ 387 w 653"/>
                <a:gd name="T15" fmla="*/ 1179 h 1205"/>
                <a:gd name="T16" fmla="*/ 330 w 653"/>
                <a:gd name="T17" fmla="*/ 1071 h 1205"/>
                <a:gd name="T18" fmla="*/ 632 w 653"/>
                <a:gd name="T19" fmla="*/ 877 h 1205"/>
                <a:gd name="T20" fmla="*/ 647 w 653"/>
                <a:gd name="T21" fmla="*/ 821 h 1205"/>
                <a:gd name="T22" fmla="*/ 329 w 653"/>
                <a:gd name="T23" fmla="*/ 271 h 1205"/>
                <a:gd name="T24" fmla="*/ 325 w 653"/>
                <a:gd name="T25" fmla="*/ 276 h 1205"/>
                <a:gd name="T26" fmla="*/ 366 w 653"/>
                <a:gd name="T27" fmla="*/ 347 h 1205"/>
                <a:gd name="T28" fmla="*/ 461 w 653"/>
                <a:gd name="T29" fmla="*/ 499 h 1205"/>
                <a:gd name="T30" fmla="*/ 369 w 653"/>
                <a:gd name="T31" fmla="*/ 339 h 1205"/>
                <a:gd name="T32" fmla="*/ 213 w 653"/>
                <a:gd name="T33" fmla="*/ 111 h 1205"/>
                <a:gd name="T34" fmla="*/ 193 w 653"/>
                <a:gd name="T35" fmla="*/ 117 h 1205"/>
                <a:gd name="T36" fmla="*/ 115 w 653"/>
                <a:gd name="T37" fmla="*/ 157 h 1205"/>
                <a:gd name="T38" fmla="*/ 101 w 653"/>
                <a:gd name="T39" fmla="*/ 160 h 1205"/>
                <a:gd name="T40" fmla="*/ 115 w 653"/>
                <a:gd name="T41" fmla="*/ 163 h 1205"/>
                <a:gd name="T42" fmla="*/ 196 w 653"/>
                <a:gd name="T43" fmla="*/ 122 h 1205"/>
                <a:gd name="T44" fmla="*/ 243 w 653"/>
                <a:gd name="T45" fmla="*/ 135 h 1205"/>
                <a:gd name="T46" fmla="*/ 326 w 653"/>
                <a:gd name="T47" fmla="*/ 266 h 1205"/>
                <a:gd name="T48" fmla="*/ 213 w 653"/>
                <a:gd name="T49" fmla="*/ 111 h 1205"/>
                <a:gd name="T50" fmla="*/ 13 w 653"/>
                <a:gd name="T51" fmla="*/ 19 h 1205"/>
                <a:gd name="T52" fmla="*/ 80 w 653"/>
                <a:gd name="T53" fmla="*/ 142 h 1205"/>
                <a:gd name="T54" fmla="*/ 94 w 653"/>
                <a:gd name="T55" fmla="*/ 157 h 1205"/>
                <a:gd name="T56" fmla="*/ 85 w 653"/>
                <a:gd name="T57" fmla="*/ 139 h 1205"/>
                <a:gd name="T58" fmla="*/ 13 w 653"/>
                <a:gd name="T59" fmla="*/ 14 h 1205"/>
                <a:gd name="T60" fmla="*/ 3 w 653"/>
                <a:gd name="T61" fmla="*/ 2 h 1205"/>
                <a:gd name="T62" fmla="*/ 7 w 653"/>
                <a:gd name="T63" fmla="*/ 15 h 1205"/>
                <a:gd name="T64" fmla="*/ 5 w 653"/>
                <a:gd name="T65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3" h="1205">
                  <a:moveTo>
                    <a:pt x="390" y="1184"/>
                  </a:moveTo>
                  <a:cubicBezTo>
                    <a:pt x="385" y="1187"/>
                    <a:pt x="385" y="1187"/>
                    <a:pt x="385" y="1187"/>
                  </a:cubicBezTo>
                  <a:cubicBezTo>
                    <a:pt x="395" y="1205"/>
                    <a:pt x="395" y="1205"/>
                    <a:pt x="395" y="1205"/>
                  </a:cubicBezTo>
                  <a:cubicBezTo>
                    <a:pt x="396" y="1204"/>
                    <a:pt x="397" y="1204"/>
                    <a:pt x="398" y="1203"/>
                  </a:cubicBezTo>
                  <a:cubicBezTo>
                    <a:pt x="399" y="1203"/>
                    <a:pt x="400" y="1202"/>
                    <a:pt x="401" y="1202"/>
                  </a:cubicBezTo>
                  <a:cubicBezTo>
                    <a:pt x="390" y="1184"/>
                    <a:pt x="390" y="1184"/>
                    <a:pt x="390" y="1184"/>
                  </a:cubicBezTo>
                  <a:moveTo>
                    <a:pt x="464" y="504"/>
                  </a:moveTo>
                  <a:cubicBezTo>
                    <a:pt x="459" y="507"/>
                    <a:pt x="459" y="507"/>
                    <a:pt x="459" y="507"/>
                  </a:cubicBezTo>
                  <a:cubicBezTo>
                    <a:pt x="642" y="824"/>
                    <a:pt x="642" y="824"/>
                    <a:pt x="642" y="824"/>
                  </a:cubicBezTo>
                  <a:cubicBezTo>
                    <a:pt x="645" y="830"/>
                    <a:pt x="647" y="835"/>
                    <a:pt x="647" y="841"/>
                  </a:cubicBezTo>
                  <a:cubicBezTo>
                    <a:pt x="647" y="853"/>
                    <a:pt x="640" y="865"/>
                    <a:pt x="629" y="871"/>
                  </a:cubicBezTo>
                  <a:cubicBezTo>
                    <a:pt x="345" y="1036"/>
                    <a:pt x="345" y="1036"/>
                    <a:pt x="345" y="1036"/>
                  </a:cubicBezTo>
                  <a:cubicBezTo>
                    <a:pt x="332" y="1043"/>
                    <a:pt x="324" y="1057"/>
                    <a:pt x="324" y="1071"/>
                  </a:cubicBezTo>
                  <a:cubicBezTo>
                    <a:pt x="324" y="1078"/>
                    <a:pt x="326" y="1085"/>
                    <a:pt x="330" y="1091"/>
                  </a:cubicBezTo>
                  <a:cubicBezTo>
                    <a:pt x="382" y="1182"/>
                    <a:pt x="382" y="1182"/>
                    <a:pt x="382" y="1182"/>
                  </a:cubicBezTo>
                  <a:cubicBezTo>
                    <a:pt x="387" y="1179"/>
                    <a:pt x="387" y="1179"/>
                    <a:pt x="387" y="1179"/>
                  </a:cubicBezTo>
                  <a:cubicBezTo>
                    <a:pt x="335" y="1088"/>
                    <a:pt x="335" y="1088"/>
                    <a:pt x="335" y="1088"/>
                  </a:cubicBezTo>
                  <a:cubicBezTo>
                    <a:pt x="332" y="1083"/>
                    <a:pt x="330" y="1077"/>
                    <a:pt x="330" y="1071"/>
                  </a:cubicBezTo>
                  <a:cubicBezTo>
                    <a:pt x="330" y="1059"/>
                    <a:pt x="336" y="1047"/>
                    <a:pt x="347" y="1041"/>
                  </a:cubicBezTo>
                  <a:cubicBezTo>
                    <a:pt x="632" y="877"/>
                    <a:pt x="632" y="877"/>
                    <a:pt x="632" y="877"/>
                  </a:cubicBezTo>
                  <a:cubicBezTo>
                    <a:pt x="645" y="869"/>
                    <a:pt x="653" y="855"/>
                    <a:pt x="653" y="841"/>
                  </a:cubicBezTo>
                  <a:cubicBezTo>
                    <a:pt x="653" y="834"/>
                    <a:pt x="651" y="828"/>
                    <a:pt x="647" y="821"/>
                  </a:cubicBezTo>
                  <a:cubicBezTo>
                    <a:pt x="464" y="504"/>
                    <a:pt x="464" y="504"/>
                    <a:pt x="464" y="504"/>
                  </a:cubicBezTo>
                  <a:moveTo>
                    <a:pt x="329" y="271"/>
                  </a:moveTo>
                  <a:cubicBezTo>
                    <a:pt x="324" y="274"/>
                    <a:pt x="324" y="274"/>
                    <a:pt x="324" y="274"/>
                  </a:cubicBezTo>
                  <a:cubicBezTo>
                    <a:pt x="325" y="275"/>
                    <a:pt x="325" y="275"/>
                    <a:pt x="325" y="276"/>
                  </a:cubicBezTo>
                  <a:cubicBezTo>
                    <a:pt x="363" y="342"/>
                    <a:pt x="363" y="342"/>
                    <a:pt x="363" y="342"/>
                  </a:cubicBezTo>
                  <a:cubicBezTo>
                    <a:pt x="366" y="347"/>
                    <a:pt x="366" y="347"/>
                    <a:pt x="366" y="347"/>
                  </a:cubicBezTo>
                  <a:cubicBezTo>
                    <a:pt x="456" y="502"/>
                    <a:pt x="456" y="502"/>
                    <a:pt x="456" y="502"/>
                  </a:cubicBezTo>
                  <a:cubicBezTo>
                    <a:pt x="461" y="499"/>
                    <a:pt x="461" y="499"/>
                    <a:pt x="461" y="499"/>
                  </a:cubicBezTo>
                  <a:cubicBezTo>
                    <a:pt x="372" y="344"/>
                    <a:pt x="372" y="344"/>
                    <a:pt x="372" y="344"/>
                  </a:cubicBezTo>
                  <a:cubicBezTo>
                    <a:pt x="369" y="339"/>
                    <a:pt x="369" y="339"/>
                    <a:pt x="369" y="339"/>
                  </a:cubicBezTo>
                  <a:cubicBezTo>
                    <a:pt x="329" y="271"/>
                    <a:pt x="329" y="271"/>
                    <a:pt x="329" y="271"/>
                  </a:cubicBezTo>
                  <a:moveTo>
                    <a:pt x="213" y="111"/>
                  </a:moveTo>
                  <a:cubicBezTo>
                    <a:pt x="213" y="111"/>
                    <a:pt x="213" y="111"/>
                    <a:pt x="213" y="111"/>
                  </a:cubicBezTo>
                  <a:cubicBezTo>
                    <a:pt x="207" y="111"/>
                    <a:pt x="200" y="113"/>
                    <a:pt x="193" y="117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27" y="155"/>
                    <a:pt x="121" y="157"/>
                    <a:pt x="115" y="157"/>
                  </a:cubicBezTo>
                  <a:cubicBezTo>
                    <a:pt x="113" y="157"/>
                    <a:pt x="110" y="156"/>
                    <a:pt x="108" y="156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5" y="162"/>
                    <a:pt x="110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22" y="163"/>
                    <a:pt x="129" y="161"/>
                    <a:pt x="135" y="157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202" y="119"/>
                    <a:pt x="208" y="117"/>
                    <a:pt x="213" y="117"/>
                  </a:cubicBezTo>
                  <a:cubicBezTo>
                    <a:pt x="225" y="117"/>
                    <a:pt x="237" y="123"/>
                    <a:pt x="243" y="135"/>
                  </a:cubicBezTo>
                  <a:cubicBezTo>
                    <a:pt x="321" y="269"/>
                    <a:pt x="321" y="269"/>
                    <a:pt x="321" y="269"/>
                  </a:cubicBezTo>
                  <a:cubicBezTo>
                    <a:pt x="326" y="266"/>
                    <a:pt x="326" y="266"/>
                    <a:pt x="326" y="266"/>
                  </a:cubicBezTo>
                  <a:cubicBezTo>
                    <a:pt x="249" y="132"/>
                    <a:pt x="249" y="132"/>
                    <a:pt x="249" y="132"/>
                  </a:cubicBezTo>
                  <a:cubicBezTo>
                    <a:pt x="241" y="119"/>
                    <a:pt x="227" y="111"/>
                    <a:pt x="213" y="111"/>
                  </a:cubicBezTo>
                  <a:moveTo>
                    <a:pt x="13" y="14"/>
                  </a:moveTo>
                  <a:cubicBezTo>
                    <a:pt x="13" y="15"/>
                    <a:pt x="13" y="17"/>
                    <a:pt x="13" y="19"/>
                  </a:cubicBezTo>
                  <a:cubicBezTo>
                    <a:pt x="13" y="21"/>
                    <a:pt x="13" y="24"/>
                    <a:pt x="13" y="2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3" y="148"/>
                    <a:pt x="88" y="153"/>
                    <a:pt x="94" y="157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4" y="150"/>
                    <a:pt x="89" y="146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5" y="0"/>
                  </a:moveTo>
                  <a:cubicBezTo>
                    <a:pt x="5" y="1"/>
                    <a:pt x="4" y="2"/>
                    <a:pt x="3" y="2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8" y="9"/>
                    <a:pt x="8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012603B7-7CBD-45F5-B944-A16CE406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F82CD64C-0A53-4BEE-A647-3DA928D7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9807" y="10459641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FA969414-95C3-4007-B7EA-276DEE8B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540B5226-088B-40D2-BCEB-7C52919F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9132" y="13022219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77A9F1E1-FF31-420C-BF58-89ED7891D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79787" y="8602171"/>
              <a:ext cx="1218537" cy="1010884"/>
            </a:xfrm>
            <a:custGeom>
              <a:avLst/>
              <a:gdLst>
                <a:gd name="T0" fmla="*/ 319 w 322"/>
                <a:gd name="T1" fmla="*/ 260 h 268"/>
                <a:gd name="T2" fmla="*/ 314 w 322"/>
                <a:gd name="T3" fmla="*/ 263 h 268"/>
                <a:gd name="T4" fmla="*/ 314 w 322"/>
                <a:gd name="T5" fmla="*/ 263 h 268"/>
                <a:gd name="T6" fmla="*/ 317 w 322"/>
                <a:gd name="T7" fmla="*/ 266 h 268"/>
                <a:gd name="T8" fmla="*/ 317 w 322"/>
                <a:gd name="T9" fmla="*/ 268 h 268"/>
                <a:gd name="T10" fmla="*/ 322 w 322"/>
                <a:gd name="T11" fmla="*/ 265 h 268"/>
                <a:gd name="T12" fmla="*/ 319 w 322"/>
                <a:gd name="T13" fmla="*/ 260 h 268"/>
                <a:gd name="T14" fmla="*/ 93 w 322"/>
                <a:gd name="T15" fmla="*/ 147 h 268"/>
                <a:gd name="T16" fmla="*/ 87 w 322"/>
                <a:gd name="T17" fmla="*/ 151 h 268"/>
                <a:gd name="T18" fmla="*/ 94 w 322"/>
                <a:gd name="T19" fmla="*/ 154 h 268"/>
                <a:gd name="T20" fmla="*/ 101 w 322"/>
                <a:gd name="T21" fmla="*/ 150 h 268"/>
                <a:gd name="T22" fmla="*/ 93 w 322"/>
                <a:gd name="T23" fmla="*/ 147 h 268"/>
                <a:gd name="T24" fmla="*/ 1 w 322"/>
                <a:gd name="T25" fmla="*/ 0 h 268"/>
                <a:gd name="T26" fmla="*/ 0 w 322"/>
                <a:gd name="T27" fmla="*/ 9 h 268"/>
                <a:gd name="T28" fmla="*/ 6 w 322"/>
                <a:gd name="T29" fmla="*/ 20 h 268"/>
                <a:gd name="T30" fmla="*/ 6 w 322"/>
                <a:gd name="T31" fmla="*/ 13 h 268"/>
                <a:gd name="T32" fmla="*/ 6 w 322"/>
                <a:gd name="T33" fmla="*/ 8 h 268"/>
                <a:gd name="T34" fmla="*/ 1 w 322"/>
                <a:gd name="T3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2" h="268">
                  <a:moveTo>
                    <a:pt x="319" y="260"/>
                  </a:moveTo>
                  <a:cubicBezTo>
                    <a:pt x="314" y="263"/>
                    <a:pt x="314" y="263"/>
                    <a:pt x="314" y="263"/>
                  </a:cubicBezTo>
                  <a:cubicBezTo>
                    <a:pt x="314" y="263"/>
                    <a:pt x="314" y="263"/>
                    <a:pt x="314" y="263"/>
                  </a:cubicBezTo>
                  <a:cubicBezTo>
                    <a:pt x="315" y="264"/>
                    <a:pt x="316" y="265"/>
                    <a:pt x="317" y="266"/>
                  </a:cubicBezTo>
                  <a:cubicBezTo>
                    <a:pt x="317" y="267"/>
                    <a:pt x="317" y="267"/>
                    <a:pt x="317" y="268"/>
                  </a:cubicBezTo>
                  <a:cubicBezTo>
                    <a:pt x="322" y="265"/>
                    <a:pt x="322" y="265"/>
                    <a:pt x="322" y="265"/>
                  </a:cubicBezTo>
                  <a:cubicBezTo>
                    <a:pt x="319" y="260"/>
                    <a:pt x="319" y="260"/>
                    <a:pt x="319" y="260"/>
                  </a:cubicBezTo>
                  <a:moveTo>
                    <a:pt x="93" y="147"/>
                  </a:moveTo>
                  <a:cubicBezTo>
                    <a:pt x="87" y="151"/>
                    <a:pt x="87" y="151"/>
                    <a:pt x="87" y="151"/>
                  </a:cubicBezTo>
                  <a:cubicBezTo>
                    <a:pt x="89" y="152"/>
                    <a:pt x="91" y="153"/>
                    <a:pt x="94" y="154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98" y="149"/>
                    <a:pt x="96" y="148"/>
                    <a:pt x="93" y="147"/>
                  </a:cubicBezTo>
                  <a:moveTo>
                    <a:pt x="1" y="0"/>
                  </a:moveTo>
                  <a:cubicBezTo>
                    <a:pt x="1" y="3"/>
                    <a:pt x="0" y="6"/>
                    <a:pt x="0" y="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8"/>
                    <a:pt x="6" y="15"/>
                    <a:pt x="6" y="13"/>
                  </a:cubicBezTo>
                  <a:cubicBezTo>
                    <a:pt x="6" y="11"/>
                    <a:pt x="6" y="9"/>
                    <a:pt x="6" y="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9CE90A5D-1ADF-40AC-8CEB-3FE877DD3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8660" y="9592517"/>
              <a:ext cx="15974" cy="2738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7 h 7"/>
                <a:gd name="T4" fmla="*/ 3 w 4"/>
                <a:gd name="T5" fmla="*/ 5 h 7"/>
                <a:gd name="T6" fmla="*/ 3 w 4"/>
                <a:gd name="T7" fmla="*/ 3 h 7"/>
                <a:gd name="T8" fmla="*/ 0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EABE7D04-28EF-4767-B1D7-928C8280F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94428" y="13191080"/>
              <a:ext cx="1373706" cy="2035459"/>
            </a:xfrm>
            <a:custGeom>
              <a:avLst/>
              <a:gdLst>
                <a:gd name="T0" fmla="*/ 20 w 363"/>
                <a:gd name="T1" fmla="*/ 523 h 540"/>
                <a:gd name="T2" fmla="*/ 0 w 363"/>
                <a:gd name="T3" fmla="*/ 535 h 540"/>
                <a:gd name="T4" fmla="*/ 2 w 363"/>
                <a:gd name="T5" fmla="*/ 537 h 540"/>
                <a:gd name="T6" fmla="*/ 3 w 363"/>
                <a:gd name="T7" fmla="*/ 540 h 540"/>
                <a:gd name="T8" fmla="*/ 29 w 363"/>
                <a:gd name="T9" fmla="*/ 525 h 540"/>
                <a:gd name="T10" fmla="*/ 27 w 363"/>
                <a:gd name="T11" fmla="*/ 525 h 540"/>
                <a:gd name="T12" fmla="*/ 20 w 363"/>
                <a:gd name="T13" fmla="*/ 523 h 540"/>
                <a:gd name="T14" fmla="*/ 344 w 363"/>
                <a:gd name="T15" fmla="*/ 335 h 540"/>
                <a:gd name="T16" fmla="*/ 340 w 363"/>
                <a:gd name="T17" fmla="*/ 339 h 540"/>
                <a:gd name="T18" fmla="*/ 285 w 363"/>
                <a:gd name="T19" fmla="*/ 370 h 540"/>
                <a:gd name="T20" fmla="*/ 280 w 363"/>
                <a:gd name="T21" fmla="*/ 373 h 540"/>
                <a:gd name="T22" fmla="*/ 96 w 363"/>
                <a:gd name="T23" fmla="*/ 479 h 540"/>
                <a:gd name="T24" fmla="*/ 91 w 363"/>
                <a:gd name="T25" fmla="*/ 482 h 540"/>
                <a:gd name="T26" fmla="*/ 43 w 363"/>
                <a:gd name="T27" fmla="*/ 510 h 540"/>
                <a:gd name="T28" fmla="*/ 40 w 363"/>
                <a:gd name="T29" fmla="*/ 519 h 540"/>
                <a:gd name="T30" fmla="*/ 94 w 363"/>
                <a:gd name="T31" fmla="*/ 488 h 540"/>
                <a:gd name="T32" fmla="*/ 99 w 363"/>
                <a:gd name="T33" fmla="*/ 485 h 540"/>
                <a:gd name="T34" fmla="*/ 283 w 363"/>
                <a:gd name="T35" fmla="*/ 378 h 540"/>
                <a:gd name="T36" fmla="*/ 288 w 363"/>
                <a:gd name="T37" fmla="*/ 375 h 540"/>
                <a:gd name="T38" fmla="*/ 343 w 363"/>
                <a:gd name="T39" fmla="*/ 344 h 540"/>
                <a:gd name="T40" fmla="*/ 347 w 363"/>
                <a:gd name="T41" fmla="*/ 341 h 540"/>
                <a:gd name="T42" fmla="*/ 344 w 363"/>
                <a:gd name="T43" fmla="*/ 335 h 540"/>
                <a:gd name="T44" fmla="*/ 262 w 363"/>
                <a:gd name="T45" fmla="*/ 122 h 540"/>
                <a:gd name="T46" fmla="*/ 257 w 363"/>
                <a:gd name="T47" fmla="*/ 125 h 540"/>
                <a:gd name="T48" fmla="*/ 352 w 363"/>
                <a:gd name="T49" fmla="*/ 291 h 540"/>
                <a:gd name="T50" fmla="*/ 357 w 363"/>
                <a:gd name="T51" fmla="*/ 309 h 540"/>
                <a:gd name="T52" fmla="*/ 349 w 363"/>
                <a:gd name="T53" fmla="*/ 331 h 540"/>
                <a:gd name="T54" fmla="*/ 352 w 363"/>
                <a:gd name="T55" fmla="*/ 337 h 540"/>
                <a:gd name="T56" fmla="*/ 363 w 363"/>
                <a:gd name="T57" fmla="*/ 309 h 540"/>
                <a:gd name="T58" fmla="*/ 358 w 363"/>
                <a:gd name="T59" fmla="*/ 288 h 540"/>
                <a:gd name="T60" fmla="*/ 262 w 363"/>
                <a:gd name="T61" fmla="*/ 122 h 540"/>
                <a:gd name="T62" fmla="*/ 192 w 363"/>
                <a:gd name="T63" fmla="*/ 0 h 540"/>
                <a:gd name="T64" fmla="*/ 189 w 363"/>
                <a:gd name="T65" fmla="*/ 2 h 540"/>
                <a:gd name="T66" fmla="*/ 186 w 363"/>
                <a:gd name="T67" fmla="*/ 3 h 540"/>
                <a:gd name="T68" fmla="*/ 225 w 363"/>
                <a:gd name="T69" fmla="*/ 71 h 540"/>
                <a:gd name="T70" fmla="*/ 228 w 363"/>
                <a:gd name="T71" fmla="*/ 76 h 540"/>
                <a:gd name="T72" fmla="*/ 254 w 363"/>
                <a:gd name="T73" fmla="*/ 120 h 540"/>
                <a:gd name="T74" fmla="*/ 259 w 363"/>
                <a:gd name="T75" fmla="*/ 117 h 540"/>
                <a:gd name="T76" fmla="*/ 233 w 363"/>
                <a:gd name="T77" fmla="*/ 73 h 540"/>
                <a:gd name="T78" fmla="*/ 230 w 363"/>
                <a:gd name="T79" fmla="*/ 68 h 540"/>
                <a:gd name="T80" fmla="*/ 192 w 363"/>
                <a:gd name="T81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540">
                  <a:moveTo>
                    <a:pt x="20" y="523"/>
                  </a:moveTo>
                  <a:cubicBezTo>
                    <a:pt x="0" y="535"/>
                    <a:pt x="0" y="535"/>
                    <a:pt x="0" y="535"/>
                  </a:cubicBezTo>
                  <a:cubicBezTo>
                    <a:pt x="1" y="535"/>
                    <a:pt x="1" y="536"/>
                    <a:pt x="2" y="537"/>
                  </a:cubicBezTo>
                  <a:cubicBezTo>
                    <a:pt x="3" y="538"/>
                    <a:pt x="3" y="539"/>
                    <a:pt x="3" y="540"/>
                  </a:cubicBezTo>
                  <a:cubicBezTo>
                    <a:pt x="29" y="525"/>
                    <a:pt x="29" y="525"/>
                    <a:pt x="29" y="525"/>
                  </a:cubicBezTo>
                  <a:cubicBezTo>
                    <a:pt x="28" y="525"/>
                    <a:pt x="28" y="525"/>
                    <a:pt x="27" y="525"/>
                  </a:cubicBezTo>
                  <a:cubicBezTo>
                    <a:pt x="24" y="525"/>
                    <a:pt x="22" y="524"/>
                    <a:pt x="20" y="523"/>
                  </a:cubicBezTo>
                  <a:moveTo>
                    <a:pt x="344" y="335"/>
                  </a:moveTo>
                  <a:cubicBezTo>
                    <a:pt x="343" y="337"/>
                    <a:pt x="341" y="338"/>
                    <a:pt x="340" y="339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0" y="373"/>
                    <a:pt x="280" y="373"/>
                    <a:pt x="280" y="373"/>
                  </a:cubicBezTo>
                  <a:cubicBezTo>
                    <a:pt x="96" y="479"/>
                    <a:pt x="96" y="479"/>
                    <a:pt x="96" y="479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43" y="510"/>
                    <a:pt x="43" y="510"/>
                    <a:pt x="43" y="510"/>
                  </a:cubicBezTo>
                  <a:cubicBezTo>
                    <a:pt x="43" y="513"/>
                    <a:pt x="42" y="516"/>
                    <a:pt x="40" y="519"/>
                  </a:cubicBezTo>
                  <a:cubicBezTo>
                    <a:pt x="94" y="488"/>
                    <a:pt x="94" y="488"/>
                    <a:pt x="94" y="488"/>
                  </a:cubicBezTo>
                  <a:cubicBezTo>
                    <a:pt x="99" y="485"/>
                    <a:pt x="99" y="485"/>
                    <a:pt x="99" y="485"/>
                  </a:cubicBezTo>
                  <a:cubicBezTo>
                    <a:pt x="283" y="378"/>
                    <a:pt x="283" y="378"/>
                    <a:pt x="283" y="378"/>
                  </a:cubicBezTo>
                  <a:cubicBezTo>
                    <a:pt x="288" y="375"/>
                    <a:pt x="288" y="375"/>
                    <a:pt x="288" y="375"/>
                  </a:cubicBezTo>
                  <a:cubicBezTo>
                    <a:pt x="343" y="344"/>
                    <a:pt x="343" y="344"/>
                    <a:pt x="343" y="344"/>
                  </a:cubicBezTo>
                  <a:cubicBezTo>
                    <a:pt x="344" y="343"/>
                    <a:pt x="346" y="342"/>
                    <a:pt x="347" y="341"/>
                  </a:cubicBezTo>
                  <a:cubicBezTo>
                    <a:pt x="344" y="335"/>
                    <a:pt x="344" y="335"/>
                    <a:pt x="344" y="335"/>
                  </a:cubicBezTo>
                  <a:moveTo>
                    <a:pt x="262" y="122"/>
                  </a:moveTo>
                  <a:cubicBezTo>
                    <a:pt x="257" y="125"/>
                    <a:pt x="257" y="125"/>
                    <a:pt x="257" y="125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6" y="297"/>
                    <a:pt x="357" y="303"/>
                    <a:pt x="357" y="309"/>
                  </a:cubicBezTo>
                  <a:cubicBezTo>
                    <a:pt x="357" y="317"/>
                    <a:pt x="354" y="325"/>
                    <a:pt x="349" y="331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9" y="329"/>
                    <a:pt x="363" y="319"/>
                    <a:pt x="363" y="309"/>
                  </a:cubicBezTo>
                  <a:cubicBezTo>
                    <a:pt x="363" y="302"/>
                    <a:pt x="361" y="295"/>
                    <a:pt x="358" y="288"/>
                  </a:cubicBezTo>
                  <a:cubicBezTo>
                    <a:pt x="262" y="122"/>
                    <a:pt x="262" y="122"/>
                    <a:pt x="262" y="122"/>
                  </a:cubicBezTo>
                  <a:moveTo>
                    <a:pt x="192" y="0"/>
                  </a:moveTo>
                  <a:cubicBezTo>
                    <a:pt x="191" y="1"/>
                    <a:pt x="190" y="2"/>
                    <a:pt x="189" y="2"/>
                  </a:cubicBezTo>
                  <a:cubicBezTo>
                    <a:pt x="188" y="3"/>
                    <a:pt x="187" y="3"/>
                    <a:pt x="186" y="3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9" y="117"/>
                    <a:pt x="259" y="117"/>
                    <a:pt x="259" y="117"/>
                  </a:cubicBezTo>
                  <a:cubicBezTo>
                    <a:pt x="233" y="73"/>
                    <a:pt x="233" y="73"/>
                    <a:pt x="233" y="73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D47591C7-A193-4725-843F-BFC97935E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55109" y="13633770"/>
              <a:ext cx="369669" cy="842024"/>
            </a:xfrm>
            <a:custGeom>
              <a:avLst/>
              <a:gdLst>
                <a:gd name="T0" fmla="*/ 95 w 98"/>
                <a:gd name="T1" fmla="*/ 214 h 224"/>
                <a:gd name="T2" fmla="*/ 90 w 98"/>
                <a:gd name="T3" fmla="*/ 218 h 224"/>
                <a:gd name="T4" fmla="*/ 93 w 98"/>
                <a:gd name="T5" fmla="*/ 224 h 224"/>
                <a:gd name="T6" fmla="*/ 98 w 98"/>
                <a:gd name="T7" fmla="*/ 220 h 224"/>
                <a:gd name="T8" fmla="*/ 95 w 98"/>
                <a:gd name="T9" fmla="*/ 214 h 224"/>
                <a:gd name="T10" fmla="*/ 5 w 98"/>
                <a:gd name="T11" fmla="*/ 0 h 224"/>
                <a:gd name="T12" fmla="*/ 0 w 98"/>
                <a:gd name="T13" fmla="*/ 3 h 224"/>
                <a:gd name="T14" fmla="*/ 3 w 98"/>
                <a:gd name="T15" fmla="*/ 8 h 224"/>
                <a:gd name="T16" fmla="*/ 8 w 98"/>
                <a:gd name="T17" fmla="*/ 5 h 224"/>
                <a:gd name="T18" fmla="*/ 5 w 98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4">
                  <a:moveTo>
                    <a:pt x="95" y="214"/>
                  </a:moveTo>
                  <a:cubicBezTo>
                    <a:pt x="93" y="216"/>
                    <a:pt x="92" y="217"/>
                    <a:pt x="90" y="218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5" y="222"/>
                    <a:pt x="97" y="221"/>
                    <a:pt x="98" y="220"/>
                  </a:cubicBezTo>
                  <a:cubicBezTo>
                    <a:pt x="95" y="214"/>
                    <a:pt x="95" y="214"/>
                    <a:pt x="95" y="214"/>
                  </a:cubicBezTo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FEFC7906-539D-496D-872D-E4BC36B5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9730" y="15114727"/>
              <a:ext cx="86712" cy="54766"/>
            </a:xfrm>
            <a:custGeom>
              <a:avLst/>
              <a:gdLst>
                <a:gd name="T0" fmla="*/ 23 w 23"/>
                <a:gd name="T1" fmla="*/ 0 h 15"/>
                <a:gd name="T2" fmla="*/ 0 w 23"/>
                <a:gd name="T3" fmla="*/ 13 h 15"/>
                <a:gd name="T4" fmla="*/ 7 w 23"/>
                <a:gd name="T5" fmla="*/ 15 h 15"/>
                <a:gd name="T6" fmla="*/ 9 w 23"/>
                <a:gd name="T7" fmla="*/ 15 h 15"/>
                <a:gd name="T8" fmla="*/ 20 w 23"/>
                <a:gd name="T9" fmla="*/ 9 h 15"/>
                <a:gd name="T10" fmla="*/ 23 w 2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6"/>
                    <a:pt x="23" y="3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D70EA0BD-B3EA-4510-A1BE-B3383511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210" y="15253922"/>
              <a:ext cx="139197" cy="88995"/>
            </a:xfrm>
            <a:custGeom>
              <a:avLst/>
              <a:gdLst>
                <a:gd name="T0" fmla="*/ 34 w 37"/>
                <a:gd name="T1" fmla="*/ 0 h 24"/>
                <a:gd name="T2" fmla="*/ 2 w 37"/>
                <a:gd name="T3" fmla="*/ 19 h 24"/>
                <a:gd name="T4" fmla="*/ 1 w 37"/>
                <a:gd name="T5" fmla="*/ 23 h 24"/>
                <a:gd name="T6" fmla="*/ 4 w 37"/>
                <a:gd name="T7" fmla="*/ 24 h 24"/>
                <a:gd name="T8" fmla="*/ 5 w 37"/>
                <a:gd name="T9" fmla="*/ 24 h 24"/>
                <a:gd name="T10" fmla="*/ 5 w 37"/>
                <a:gd name="T11" fmla="*/ 24 h 24"/>
                <a:gd name="T12" fmla="*/ 37 w 37"/>
                <a:gd name="T13" fmla="*/ 6 h 24"/>
                <a:gd name="T14" fmla="*/ 35 w 37"/>
                <a:gd name="T15" fmla="*/ 3 h 24"/>
                <a:gd name="T16" fmla="*/ 34 w 3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4" y="0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4"/>
                    <a:pt x="35" y="3"/>
                  </a:cubicBezTo>
                  <a:cubicBezTo>
                    <a:pt x="35" y="2"/>
                    <a:pt x="34" y="1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76202017-C5C7-4247-A62D-2B45CF851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80774" y="8104716"/>
              <a:ext cx="390206" cy="232754"/>
            </a:xfrm>
            <a:custGeom>
              <a:avLst/>
              <a:gdLst>
                <a:gd name="T0" fmla="*/ 83 w 103"/>
                <a:gd name="T1" fmla="*/ 9 h 62"/>
                <a:gd name="T2" fmla="*/ 0 w 103"/>
                <a:gd name="T3" fmla="*/ 56 h 62"/>
                <a:gd name="T4" fmla="*/ 2 w 103"/>
                <a:gd name="T5" fmla="*/ 58 h 62"/>
                <a:gd name="T6" fmla="*/ 3 w 103"/>
                <a:gd name="T7" fmla="*/ 62 h 62"/>
                <a:gd name="T8" fmla="*/ 86 w 103"/>
                <a:gd name="T9" fmla="*/ 14 h 62"/>
                <a:gd name="T10" fmla="*/ 83 w 103"/>
                <a:gd name="T11" fmla="*/ 9 h 62"/>
                <a:gd name="T12" fmla="*/ 99 w 103"/>
                <a:gd name="T13" fmla="*/ 0 h 62"/>
                <a:gd name="T14" fmla="*/ 98 w 103"/>
                <a:gd name="T15" fmla="*/ 0 h 62"/>
                <a:gd name="T16" fmla="*/ 88 w 103"/>
                <a:gd name="T17" fmla="*/ 6 h 62"/>
                <a:gd name="T18" fmla="*/ 91 w 103"/>
                <a:gd name="T19" fmla="*/ 11 h 62"/>
                <a:gd name="T20" fmla="*/ 101 w 103"/>
                <a:gd name="T21" fmla="*/ 5 h 62"/>
                <a:gd name="T22" fmla="*/ 102 w 103"/>
                <a:gd name="T23" fmla="*/ 1 h 62"/>
                <a:gd name="T24" fmla="*/ 99 w 103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2">
                  <a:moveTo>
                    <a:pt x="83" y="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8"/>
                    <a:pt x="2" y="58"/>
                  </a:cubicBezTo>
                  <a:cubicBezTo>
                    <a:pt x="2" y="59"/>
                    <a:pt x="3" y="61"/>
                    <a:pt x="3" y="62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3" y="9"/>
                    <a:pt x="83" y="9"/>
                    <a:pt x="83" y="9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8" y="0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2" y="5"/>
                    <a:pt x="103" y="3"/>
                    <a:pt x="102" y="1"/>
                  </a:cubicBezTo>
                  <a:cubicBezTo>
                    <a:pt x="101" y="0"/>
                    <a:pt x="100" y="0"/>
                    <a:pt x="9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1C5C7B47-F980-4737-BF44-E26C909A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B3D84B14-6976-41D8-BD49-0B24673A2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5677" y="8127535"/>
              <a:ext cx="29665" cy="29665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5 h 13"/>
                <a:gd name="T4" fmla="*/ 5 w 13"/>
                <a:gd name="T5" fmla="*/ 13 h 13"/>
                <a:gd name="T6" fmla="*/ 13 w 13"/>
                <a:gd name="T7" fmla="*/ 8 h 13"/>
                <a:gd name="T8" fmla="*/ 8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0" y="5"/>
                  </a:lnTo>
                  <a:lnTo>
                    <a:pt x="5" y="13"/>
                  </a:lnTo>
                  <a:lnTo>
                    <a:pt x="13" y="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136ABB32-706D-47D2-95DE-2325FF6AF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364853"/>
              <a:ext cx="1202564" cy="1804987"/>
            </a:xfrm>
            <a:custGeom>
              <a:avLst/>
              <a:gdLst>
                <a:gd name="T0" fmla="*/ 50 w 318"/>
                <a:gd name="T1" fmla="*/ 239 h 479"/>
                <a:gd name="T2" fmla="*/ 48 w 318"/>
                <a:gd name="T3" fmla="*/ 241 h 479"/>
                <a:gd name="T4" fmla="*/ 131 w 318"/>
                <a:gd name="T5" fmla="*/ 384 h 479"/>
                <a:gd name="T6" fmla="*/ 137 w 318"/>
                <a:gd name="T7" fmla="*/ 402 h 479"/>
                <a:gd name="T8" fmla="*/ 170 w 318"/>
                <a:gd name="T9" fmla="*/ 460 h 479"/>
                <a:gd name="T10" fmla="*/ 204 w 318"/>
                <a:gd name="T11" fmla="*/ 479 h 479"/>
                <a:gd name="T12" fmla="*/ 223 w 318"/>
                <a:gd name="T13" fmla="*/ 474 h 479"/>
                <a:gd name="T14" fmla="*/ 318 w 318"/>
                <a:gd name="T15" fmla="*/ 419 h 479"/>
                <a:gd name="T16" fmla="*/ 317 w 318"/>
                <a:gd name="T17" fmla="*/ 416 h 479"/>
                <a:gd name="T18" fmla="*/ 315 w 318"/>
                <a:gd name="T19" fmla="*/ 414 h 479"/>
                <a:gd name="T20" fmla="*/ 220 w 318"/>
                <a:gd name="T21" fmla="*/ 469 h 479"/>
                <a:gd name="T22" fmla="*/ 204 w 318"/>
                <a:gd name="T23" fmla="*/ 473 h 479"/>
                <a:gd name="T24" fmla="*/ 175 w 318"/>
                <a:gd name="T25" fmla="*/ 457 h 479"/>
                <a:gd name="T26" fmla="*/ 124 w 318"/>
                <a:gd name="T27" fmla="*/ 369 h 479"/>
                <a:gd name="T28" fmla="*/ 121 w 318"/>
                <a:gd name="T29" fmla="*/ 364 h 479"/>
                <a:gd name="T30" fmla="*/ 50 w 318"/>
                <a:gd name="T31" fmla="*/ 240 h 479"/>
                <a:gd name="T32" fmla="*/ 50 w 318"/>
                <a:gd name="T33" fmla="*/ 239 h 479"/>
                <a:gd name="T34" fmla="*/ 229 w 318"/>
                <a:gd name="T35" fmla="*/ 0 h 479"/>
                <a:gd name="T36" fmla="*/ 92 w 318"/>
                <a:gd name="T37" fmla="*/ 79 h 479"/>
                <a:gd name="T38" fmla="*/ 87 w 318"/>
                <a:gd name="T39" fmla="*/ 82 h 479"/>
                <a:gd name="T40" fmla="*/ 19 w 318"/>
                <a:gd name="T41" fmla="*/ 121 h 479"/>
                <a:gd name="T42" fmla="*/ 0 w 318"/>
                <a:gd name="T43" fmla="*/ 155 h 479"/>
                <a:gd name="T44" fmla="*/ 0 w 318"/>
                <a:gd name="T45" fmla="*/ 158 h 479"/>
                <a:gd name="T46" fmla="*/ 32 w 318"/>
                <a:gd name="T47" fmla="*/ 213 h 479"/>
                <a:gd name="T48" fmla="*/ 34 w 318"/>
                <a:gd name="T49" fmla="*/ 212 h 479"/>
                <a:gd name="T50" fmla="*/ 10 w 318"/>
                <a:gd name="T51" fmla="*/ 171 h 479"/>
                <a:gd name="T52" fmla="*/ 6 w 318"/>
                <a:gd name="T53" fmla="*/ 155 h 479"/>
                <a:gd name="T54" fmla="*/ 22 w 318"/>
                <a:gd name="T55" fmla="*/ 126 h 479"/>
                <a:gd name="T56" fmla="*/ 90 w 318"/>
                <a:gd name="T57" fmla="*/ 87 h 479"/>
                <a:gd name="T58" fmla="*/ 95 w 318"/>
                <a:gd name="T59" fmla="*/ 84 h 479"/>
                <a:gd name="T60" fmla="*/ 232 w 318"/>
                <a:gd name="T61" fmla="*/ 5 h 479"/>
                <a:gd name="T62" fmla="*/ 230 w 318"/>
                <a:gd name="T63" fmla="*/ 3 h 479"/>
                <a:gd name="T64" fmla="*/ 229 w 318"/>
                <a:gd name="T6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" h="479">
                  <a:moveTo>
                    <a:pt x="50" y="239"/>
                  </a:moveTo>
                  <a:cubicBezTo>
                    <a:pt x="49" y="240"/>
                    <a:pt x="49" y="241"/>
                    <a:pt x="48" y="241"/>
                  </a:cubicBezTo>
                  <a:cubicBezTo>
                    <a:pt x="131" y="384"/>
                    <a:pt x="131" y="384"/>
                    <a:pt x="131" y="384"/>
                  </a:cubicBezTo>
                  <a:cubicBezTo>
                    <a:pt x="134" y="390"/>
                    <a:pt x="136" y="396"/>
                    <a:pt x="137" y="402"/>
                  </a:cubicBezTo>
                  <a:cubicBezTo>
                    <a:pt x="170" y="460"/>
                    <a:pt x="170" y="460"/>
                    <a:pt x="170" y="460"/>
                  </a:cubicBezTo>
                  <a:cubicBezTo>
                    <a:pt x="177" y="472"/>
                    <a:pt x="190" y="479"/>
                    <a:pt x="204" y="479"/>
                  </a:cubicBezTo>
                  <a:cubicBezTo>
                    <a:pt x="210" y="479"/>
                    <a:pt x="217" y="477"/>
                    <a:pt x="223" y="474"/>
                  </a:cubicBezTo>
                  <a:cubicBezTo>
                    <a:pt x="318" y="419"/>
                    <a:pt x="318" y="419"/>
                    <a:pt x="318" y="419"/>
                  </a:cubicBezTo>
                  <a:cubicBezTo>
                    <a:pt x="318" y="418"/>
                    <a:pt x="317" y="417"/>
                    <a:pt x="317" y="416"/>
                  </a:cubicBezTo>
                  <a:cubicBezTo>
                    <a:pt x="316" y="416"/>
                    <a:pt x="316" y="415"/>
                    <a:pt x="315" y="414"/>
                  </a:cubicBezTo>
                  <a:cubicBezTo>
                    <a:pt x="220" y="469"/>
                    <a:pt x="220" y="469"/>
                    <a:pt x="220" y="469"/>
                  </a:cubicBezTo>
                  <a:cubicBezTo>
                    <a:pt x="215" y="472"/>
                    <a:pt x="209" y="473"/>
                    <a:pt x="204" y="473"/>
                  </a:cubicBezTo>
                  <a:cubicBezTo>
                    <a:pt x="192" y="473"/>
                    <a:pt x="181" y="467"/>
                    <a:pt x="175" y="457"/>
                  </a:cubicBezTo>
                  <a:cubicBezTo>
                    <a:pt x="124" y="369"/>
                    <a:pt x="124" y="369"/>
                    <a:pt x="124" y="369"/>
                  </a:cubicBezTo>
                  <a:cubicBezTo>
                    <a:pt x="121" y="364"/>
                    <a:pt x="121" y="364"/>
                    <a:pt x="121" y="364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0" y="239"/>
                    <a:pt x="50" y="239"/>
                    <a:pt x="50" y="239"/>
                  </a:cubicBezTo>
                  <a:moveTo>
                    <a:pt x="229" y="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7" y="128"/>
                    <a:pt x="0" y="141"/>
                    <a:pt x="0" y="155"/>
                  </a:cubicBezTo>
                  <a:cubicBezTo>
                    <a:pt x="0" y="156"/>
                    <a:pt x="0" y="157"/>
                    <a:pt x="0" y="158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33" y="213"/>
                    <a:pt x="33" y="213"/>
                    <a:pt x="34" y="212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66"/>
                    <a:pt x="6" y="160"/>
                    <a:pt x="6" y="155"/>
                  </a:cubicBezTo>
                  <a:cubicBezTo>
                    <a:pt x="6" y="143"/>
                    <a:pt x="12" y="132"/>
                    <a:pt x="22" y="126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0" y="4"/>
                    <a:pt x="230" y="3"/>
                  </a:cubicBezTo>
                  <a:cubicBezTo>
                    <a:pt x="229" y="2"/>
                    <a:pt x="229" y="1"/>
                    <a:pt x="22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466BF663-6AE9-4ACC-AF89-5091EA6E9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31502" y="8960429"/>
              <a:ext cx="517993" cy="919608"/>
            </a:xfrm>
            <a:custGeom>
              <a:avLst/>
              <a:gdLst>
                <a:gd name="T0" fmla="*/ 48 w 137"/>
                <a:gd name="T1" fmla="*/ 83 h 244"/>
                <a:gd name="T2" fmla="*/ 45 w 137"/>
                <a:gd name="T3" fmla="*/ 85 h 244"/>
                <a:gd name="T4" fmla="*/ 45 w 137"/>
                <a:gd name="T5" fmla="*/ 85 h 244"/>
                <a:gd name="T6" fmla="*/ 116 w 137"/>
                <a:gd name="T7" fmla="*/ 209 h 244"/>
                <a:gd name="T8" fmla="*/ 119 w 137"/>
                <a:gd name="T9" fmla="*/ 214 h 244"/>
                <a:gd name="T10" fmla="*/ 137 w 137"/>
                <a:gd name="T11" fmla="*/ 244 h 244"/>
                <a:gd name="T12" fmla="*/ 131 w 137"/>
                <a:gd name="T13" fmla="*/ 226 h 244"/>
                <a:gd name="T14" fmla="*/ 48 w 137"/>
                <a:gd name="T15" fmla="*/ 83 h 244"/>
                <a:gd name="T16" fmla="*/ 0 w 137"/>
                <a:gd name="T17" fmla="*/ 0 h 244"/>
                <a:gd name="T18" fmla="*/ 5 w 137"/>
                <a:gd name="T19" fmla="*/ 16 h 244"/>
                <a:gd name="T20" fmla="*/ 28 w 137"/>
                <a:gd name="T21" fmla="*/ 57 h 244"/>
                <a:gd name="T22" fmla="*/ 29 w 137"/>
                <a:gd name="T23" fmla="*/ 56 h 244"/>
                <a:gd name="T24" fmla="*/ 32 w 137"/>
                <a:gd name="T25" fmla="*/ 55 h 244"/>
                <a:gd name="T26" fmla="*/ 0 w 137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4">
                  <a:moveTo>
                    <a:pt x="48" y="83"/>
                  </a:moveTo>
                  <a:cubicBezTo>
                    <a:pt x="47" y="84"/>
                    <a:pt x="46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116" y="209"/>
                    <a:pt x="116" y="209"/>
                    <a:pt x="116" y="209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37" y="244"/>
                    <a:pt x="137" y="244"/>
                    <a:pt x="137" y="244"/>
                  </a:cubicBezTo>
                  <a:cubicBezTo>
                    <a:pt x="136" y="238"/>
                    <a:pt x="134" y="232"/>
                    <a:pt x="131" y="226"/>
                  </a:cubicBezTo>
                  <a:cubicBezTo>
                    <a:pt x="48" y="83"/>
                    <a:pt x="48" y="83"/>
                    <a:pt x="48" y="83"/>
                  </a:cubicBezTo>
                  <a:moveTo>
                    <a:pt x="0" y="0"/>
                  </a:moveTo>
                  <a:cubicBezTo>
                    <a:pt x="0" y="6"/>
                    <a:pt x="2" y="11"/>
                    <a:pt x="5" y="16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9" y="57"/>
                    <a:pt x="29" y="56"/>
                  </a:cubicBezTo>
                  <a:cubicBezTo>
                    <a:pt x="30" y="56"/>
                    <a:pt x="31" y="55"/>
                    <a:pt x="32" y="5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003E6C0D-8932-4B8E-94C9-49113C50D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470" y="9163519"/>
              <a:ext cx="84431" cy="116378"/>
            </a:xfrm>
            <a:custGeom>
              <a:avLst/>
              <a:gdLst>
                <a:gd name="T0" fmla="*/ 6 w 22"/>
                <a:gd name="T1" fmla="*/ 0 h 31"/>
                <a:gd name="T2" fmla="*/ 4 w 22"/>
                <a:gd name="T3" fmla="*/ 1 h 31"/>
                <a:gd name="T4" fmla="*/ 1 w 22"/>
                <a:gd name="T5" fmla="*/ 2 h 31"/>
                <a:gd name="T6" fmla="*/ 0 w 22"/>
                <a:gd name="T7" fmla="*/ 3 h 31"/>
                <a:gd name="T8" fmla="*/ 14 w 22"/>
                <a:gd name="T9" fmla="*/ 26 h 31"/>
                <a:gd name="T10" fmla="*/ 17 w 22"/>
                <a:gd name="T11" fmla="*/ 31 h 31"/>
                <a:gd name="T12" fmla="*/ 17 w 22"/>
                <a:gd name="T13" fmla="*/ 31 h 31"/>
                <a:gd name="T14" fmla="*/ 17 w 22"/>
                <a:gd name="T15" fmla="*/ 31 h 31"/>
                <a:gd name="T16" fmla="*/ 20 w 22"/>
                <a:gd name="T17" fmla="*/ 29 h 31"/>
                <a:gd name="T18" fmla="*/ 22 w 22"/>
                <a:gd name="T19" fmla="*/ 27 h 31"/>
                <a:gd name="T20" fmla="*/ 19 w 22"/>
                <a:gd name="T21" fmla="*/ 23 h 31"/>
                <a:gd name="T22" fmla="*/ 6 w 22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6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0"/>
                    <a:pt x="20" y="29"/>
                  </a:cubicBezTo>
                  <a:cubicBezTo>
                    <a:pt x="21" y="29"/>
                    <a:pt x="21" y="28"/>
                    <a:pt x="22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ABFB5154-2D7F-4221-AF4A-16B279919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09369" y="9597081"/>
              <a:ext cx="495174" cy="296648"/>
            </a:xfrm>
            <a:custGeom>
              <a:avLst/>
              <a:gdLst>
                <a:gd name="T0" fmla="*/ 36 w 131"/>
                <a:gd name="T1" fmla="*/ 53 h 79"/>
                <a:gd name="T2" fmla="*/ 0 w 131"/>
                <a:gd name="T3" fmla="*/ 74 h 79"/>
                <a:gd name="T4" fmla="*/ 1 w 131"/>
                <a:gd name="T5" fmla="*/ 76 h 79"/>
                <a:gd name="T6" fmla="*/ 3 w 131"/>
                <a:gd name="T7" fmla="*/ 79 h 79"/>
                <a:gd name="T8" fmla="*/ 34 w 131"/>
                <a:gd name="T9" fmla="*/ 61 h 79"/>
                <a:gd name="T10" fmla="*/ 38 w 131"/>
                <a:gd name="T11" fmla="*/ 57 h 79"/>
                <a:gd name="T12" fmla="*/ 36 w 131"/>
                <a:gd name="T13" fmla="*/ 53 h 79"/>
                <a:gd name="T14" fmla="*/ 128 w 131"/>
                <a:gd name="T15" fmla="*/ 0 h 79"/>
                <a:gd name="T16" fmla="*/ 126 w 131"/>
                <a:gd name="T17" fmla="*/ 1 h 79"/>
                <a:gd name="T18" fmla="*/ 126 w 131"/>
                <a:gd name="T19" fmla="*/ 1 h 79"/>
                <a:gd name="T20" fmla="*/ 41 w 131"/>
                <a:gd name="T21" fmla="*/ 50 h 79"/>
                <a:gd name="T22" fmla="*/ 43 w 131"/>
                <a:gd name="T23" fmla="*/ 54 h 79"/>
                <a:gd name="T24" fmla="*/ 47 w 131"/>
                <a:gd name="T25" fmla="*/ 54 h 79"/>
                <a:gd name="T26" fmla="*/ 129 w 131"/>
                <a:gd name="T27" fmla="*/ 6 h 79"/>
                <a:gd name="T28" fmla="*/ 130 w 131"/>
                <a:gd name="T29" fmla="*/ 2 h 79"/>
                <a:gd name="T30" fmla="*/ 128 w 131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79">
                  <a:moveTo>
                    <a:pt x="36" y="5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5"/>
                    <a:pt x="1" y="76"/>
                  </a:cubicBezTo>
                  <a:cubicBezTo>
                    <a:pt x="2" y="77"/>
                    <a:pt x="2" y="78"/>
                    <a:pt x="3" y="79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5" y="59"/>
                    <a:pt x="36" y="58"/>
                    <a:pt x="38" y="57"/>
                  </a:cubicBezTo>
                  <a:cubicBezTo>
                    <a:pt x="36" y="53"/>
                    <a:pt x="36" y="53"/>
                    <a:pt x="36" y="53"/>
                  </a:cubicBezTo>
                  <a:moveTo>
                    <a:pt x="128" y="0"/>
                  </a:moveTo>
                  <a:cubicBezTo>
                    <a:pt x="127" y="0"/>
                    <a:pt x="127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6" y="54"/>
                    <a:pt x="47" y="54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1" y="5"/>
                    <a:pt x="131" y="3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4">
              <a:extLst>
                <a:ext uri="{FF2B5EF4-FFF2-40B4-BE49-F238E27FC236}">
                  <a16:creationId xmlns:a16="http://schemas.microsoft.com/office/drawing/2014/main" id="{4E611B48-0B8B-42C2-877E-BBDF70D8A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6283" y="9784197"/>
              <a:ext cx="25102" cy="27383"/>
            </a:xfrm>
            <a:custGeom>
              <a:avLst/>
              <a:gdLst>
                <a:gd name="T0" fmla="*/ 5 w 7"/>
                <a:gd name="T1" fmla="*/ 0 h 7"/>
                <a:gd name="T2" fmla="*/ 0 w 7"/>
                <a:gd name="T3" fmla="*/ 3 h 7"/>
                <a:gd name="T4" fmla="*/ 2 w 7"/>
                <a:gd name="T5" fmla="*/ 7 h 7"/>
                <a:gd name="T6" fmla="*/ 3 w 7"/>
                <a:gd name="T7" fmla="*/ 6 h 7"/>
                <a:gd name="T8" fmla="*/ 7 w 7"/>
                <a:gd name="T9" fmla="*/ 4 h 7"/>
                <a:gd name="T10" fmla="*/ 5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45C6A68E-D2B1-4C7D-B0CD-1E1F6138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436" y="9800170"/>
              <a:ext cx="47921" cy="27383"/>
            </a:xfrm>
            <a:custGeom>
              <a:avLst/>
              <a:gdLst>
                <a:gd name="T0" fmla="*/ 13 w 13"/>
                <a:gd name="T1" fmla="*/ 0 h 7"/>
                <a:gd name="T2" fmla="*/ 9 w 13"/>
                <a:gd name="T3" fmla="*/ 0 h 7"/>
                <a:gd name="T4" fmla="*/ 5 w 13"/>
                <a:gd name="T5" fmla="*/ 2 h 7"/>
                <a:gd name="T6" fmla="*/ 4 w 13"/>
                <a:gd name="T7" fmla="*/ 3 h 7"/>
                <a:gd name="T8" fmla="*/ 0 w 13"/>
                <a:gd name="T9" fmla="*/ 7 h 7"/>
                <a:gd name="T10" fmla="*/ 13 w 1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1"/>
                    <a:pt x="5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BCD3FFD6-ADAD-4DC8-8C4E-E386FD71F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2729" y="8572505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20 w 30"/>
                <a:gd name="T9" fmla="*/ 26 h 27"/>
                <a:gd name="T10" fmla="*/ 22 w 30"/>
                <a:gd name="T11" fmla="*/ 25 h 27"/>
                <a:gd name="T12" fmla="*/ 25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20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3" y="24"/>
                    <a:pt x="24" y="24"/>
                    <a:pt x="25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2E090DB5-EFF5-4F02-8136-DB68AE2B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1666" y="8492639"/>
              <a:ext cx="114095" cy="102686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4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89494A07-2463-4F6C-A7B0-247A074E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1403" y="12600068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9 w 29"/>
                <a:gd name="T3" fmla="*/ 1 h 27"/>
                <a:gd name="T4" fmla="*/ 7 w 29"/>
                <a:gd name="T5" fmla="*/ 2 h 27"/>
                <a:gd name="T6" fmla="*/ 4 w 29"/>
                <a:gd name="T7" fmla="*/ 5 h 27"/>
                <a:gd name="T8" fmla="*/ 3 w 29"/>
                <a:gd name="T9" fmla="*/ 20 h 27"/>
                <a:gd name="T10" fmla="*/ 14 w 29"/>
                <a:gd name="T11" fmla="*/ 27 h 27"/>
                <a:gd name="T12" fmla="*/ 17 w 29"/>
                <a:gd name="T13" fmla="*/ 26 h 27"/>
                <a:gd name="T14" fmla="*/ 21 w 29"/>
                <a:gd name="T15" fmla="*/ 25 h 27"/>
                <a:gd name="T16" fmla="*/ 22 w 29"/>
                <a:gd name="T17" fmla="*/ 24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1" y="1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9"/>
                    <a:pt x="0" y="15"/>
                    <a:pt x="3" y="20"/>
                  </a:cubicBezTo>
                  <a:cubicBezTo>
                    <a:pt x="5" y="24"/>
                    <a:pt x="9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7" y="20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9F0F292A-3ADF-4CC9-BF80-39CF71770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7429" y="1202730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3 w 29"/>
                <a:gd name="T17" fmla="*/ 23 h 27"/>
                <a:gd name="T18" fmla="*/ 26 w 29"/>
                <a:gd name="T19" fmla="*/ 7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5" y="27"/>
                    <a:pt x="17" y="26"/>
                    <a:pt x="18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79935FD1-D05B-42E7-9577-2D38E713A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8454" y="11100856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8 h 27"/>
                <a:gd name="T6" fmla="*/ 3 w 29"/>
                <a:gd name="T7" fmla="*/ 20 h 27"/>
                <a:gd name="T8" fmla="*/ 6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8 w 29"/>
                <a:gd name="T15" fmla="*/ 10 h 27"/>
                <a:gd name="T16" fmla="*/ 26 w 29"/>
                <a:gd name="T17" fmla="*/ 7 h 27"/>
                <a:gd name="T18" fmla="*/ 25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2"/>
                    <a:pt x="2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8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6"/>
                    <a:pt x="28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5F8D38B9-8006-413E-B875-0E011CD2E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591" y="15114727"/>
              <a:ext cx="109531" cy="95840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1 h 26"/>
                <a:gd name="T4" fmla="*/ 8 w 29"/>
                <a:gd name="T5" fmla="*/ 2 h 26"/>
                <a:gd name="T6" fmla="*/ 5 w 29"/>
                <a:gd name="T7" fmla="*/ 4 h 26"/>
                <a:gd name="T8" fmla="*/ 3 w 29"/>
                <a:gd name="T9" fmla="*/ 20 h 26"/>
                <a:gd name="T10" fmla="*/ 14 w 29"/>
                <a:gd name="T11" fmla="*/ 26 h 26"/>
                <a:gd name="T12" fmla="*/ 21 w 29"/>
                <a:gd name="T13" fmla="*/ 25 h 26"/>
                <a:gd name="T14" fmla="*/ 26 w 29"/>
                <a:gd name="T15" fmla="*/ 7 h 26"/>
                <a:gd name="T16" fmla="*/ 14 w 2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1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6" y="26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EED53281-26C4-469D-A852-4F1CBD047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2374" y="12780337"/>
              <a:ext cx="107250" cy="98123"/>
            </a:xfrm>
            <a:custGeom>
              <a:avLst/>
              <a:gdLst>
                <a:gd name="T0" fmla="*/ 1 w 28"/>
                <a:gd name="T1" fmla="*/ 10 h 26"/>
                <a:gd name="T2" fmla="*/ 1 w 28"/>
                <a:gd name="T3" fmla="*/ 18 h 26"/>
                <a:gd name="T4" fmla="*/ 2 w 28"/>
                <a:gd name="T5" fmla="*/ 19 h 26"/>
                <a:gd name="T6" fmla="*/ 5 w 28"/>
                <a:gd name="T7" fmla="*/ 23 h 26"/>
                <a:gd name="T8" fmla="*/ 9 w 28"/>
                <a:gd name="T9" fmla="*/ 25 h 26"/>
                <a:gd name="T10" fmla="*/ 1 w 28"/>
                <a:gd name="T11" fmla="*/ 10 h 26"/>
                <a:gd name="T12" fmla="*/ 14 w 28"/>
                <a:gd name="T13" fmla="*/ 0 h 26"/>
                <a:gd name="T14" fmla="*/ 7 w 28"/>
                <a:gd name="T15" fmla="*/ 1 h 26"/>
                <a:gd name="T16" fmla="*/ 4 w 28"/>
                <a:gd name="T17" fmla="*/ 4 h 26"/>
                <a:gd name="T18" fmla="*/ 16 w 28"/>
                <a:gd name="T19" fmla="*/ 26 h 26"/>
                <a:gd name="T20" fmla="*/ 20 w 28"/>
                <a:gd name="T21" fmla="*/ 24 h 26"/>
                <a:gd name="T22" fmla="*/ 27 w 28"/>
                <a:gd name="T23" fmla="*/ 10 h 26"/>
                <a:gd name="T24" fmla="*/ 25 w 28"/>
                <a:gd name="T25" fmla="*/ 6 h 26"/>
                <a:gd name="T26" fmla="*/ 24 w 28"/>
                <a:gd name="T27" fmla="*/ 5 h 26"/>
                <a:gd name="T28" fmla="*/ 14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1" y="10"/>
                  </a:moveTo>
                  <a:cubicBezTo>
                    <a:pt x="0" y="13"/>
                    <a:pt x="0" y="15"/>
                    <a:pt x="1" y="18"/>
                  </a:cubicBezTo>
                  <a:cubicBezTo>
                    <a:pt x="1" y="18"/>
                    <a:pt x="2" y="19"/>
                    <a:pt x="2" y="19"/>
                  </a:cubicBezTo>
                  <a:cubicBezTo>
                    <a:pt x="3" y="21"/>
                    <a:pt x="4" y="22"/>
                    <a:pt x="5" y="23"/>
                  </a:cubicBezTo>
                  <a:cubicBezTo>
                    <a:pt x="6" y="24"/>
                    <a:pt x="8" y="25"/>
                    <a:pt x="9" y="25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4" y="0"/>
                  </a:moveTo>
                  <a:cubicBezTo>
                    <a:pt x="11" y="0"/>
                    <a:pt x="9" y="0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5"/>
                    <a:pt x="19" y="25"/>
                    <a:pt x="20" y="24"/>
                  </a:cubicBezTo>
                  <a:cubicBezTo>
                    <a:pt x="25" y="21"/>
                    <a:pt x="28" y="16"/>
                    <a:pt x="27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59AC771C-A47C-4439-AF23-B9BE69158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6938" y="12796311"/>
              <a:ext cx="57048" cy="82149"/>
            </a:xfrm>
            <a:custGeom>
              <a:avLst/>
              <a:gdLst>
                <a:gd name="T0" fmla="*/ 3 w 15"/>
                <a:gd name="T1" fmla="*/ 0 h 22"/>
                <a:gd name="T2" fmla="*/ 0 w 15"/>
                <a:gd name="T3" fmla="*/ 6 h 22"/>
                <a:gd name="T4" fmla="*/ 8 w 15"/>
                <a:gd name="T5" fmla="*/ 21 h 22"/>
                <a:gd name="T6" fmla="*/ 13 w 15"/>
                <a:gd name="T7" fmla="*/ 22 h 22"/>
                <a:gd name="T8" fmla="*/ 15 w 15"/>
                <a:gd name="T9" fmla="*/ 22 h 22"/>
                <a:gd name="T10" fmla="*/ 3 w 15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2"/>
                    <a:pt x="11" y="22"/>
                    <a:pt x="13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C51B91A9-E8F1-43E9-BB48-926595E3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7223" y="13804913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10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4 w 29"/>
                <a:gd name="T11" fmla="*/ 27 h 27"/>
                <a:gd name="T12" fmla="*/ 21 w 29"/>
                <a:gd name="T13" fmla="*/ 25 h 27"/>
                <a:gd name="T14" fmla="*/ 26 w 29"/>
                <a:gd name="T15" fmla="*/ 7 h 27"/>
                <a:gd name="T16" fmla="*/ 14 w 2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5" y="24"/>
                    <a:pt x="10" y="27"/>
                    <a:pt x="14" y="27"/>
                  </a:cubicBezTo>
                  <a:cubicBezTo>
                    <a:pt x="16" y="27"/>
                    <a:pt x="19" y="26"/>
                    <a:pt x="21" y="25"/>
                  </a:cubicBezTo>
                  <a:cubicBezTo>
                    <a:pt x="27" y="21"/>
                    <a:pt x="29" y="13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0178BB9D-A51C-4441-B185-317C9E1B4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6210" y="11073473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10 w 29"/>
                <a:gd name="T3" fmla="*/ 0 h 26"/>
                <a:gd name="T4" fmla="*/ 8 w 29"/>
                <a:gd name="T5" fmla="*/ 2 h 26"/>
                <a:gd name="T6" fmla="*/ 5 w 29"/>
                <a:gd name="T7" fmla="*/ 3 h 26"/>
                <a:gd name="T8" fmla="*/ 3 w 29"/>
                <a:gd name="T9" fmla="*/ 20 h 26"/>
                <a:gd name="T10" fmla="*/ 14 w 29"/>
                <a:gd name="T11" fmla="*/ 26 h 26"/>
                <a:gd name="T12" fmla="*/ 18 w 29"/>
                <a:gd name="T13" fmla="*/ 26 h 26"/>
                <a:gd name="T14" fmla="*/ 21 w 29"/>
                <a:gd name="T15" fmla="*/ 25 h 26"/>
                <a:gd name="T16" fmla="*/ 23 w 29"/>
                <a:gd name="T17" fmla="*/ 23 h 26"/>
                <a:gd name="T18" fmla="*/ 26 w 29"/>
                <a:gd name="T19" fmla="*/ 6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3" y="0"/>
                    <a:pt x="12" y="0"/>
                    <a:pt x="10" y="0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15" y="26"/>
                    <a:pt x="17" y="26"/>
                    <a:pt x="18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29" y="12"/>
                    <a:pt x="26" y="6"/>
                  </a:cubicBezTo>
                  <a:cubicBezTo>
                    <a:pt x="23" y="2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6CEE8583-427A-4387-818D-764AD8262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0904" y="12072947"/>
              <a:ext cx="109531" cy="100404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4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9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1"/>
                    <a:pt x="4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9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C0D21544-66FF-411F-A372-7F06B4EB5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52866" y="11913214"/>
              <a:ext cx="107250" cy="98123"/>
            </a:xfrm>
            <a:custGeom>
              <a:avLst/>
              <a:gdLst>
                <a:gd name="T0" fmla="*/ 0 w 28"/>
                <a:gd name="T1" fmla="*/ 14 h 26"/>
                <a:gd name="T2" fmla="*/ 2 w 28"/>
                <a:gd name="T3" fmla="*/ 20 h 26"/>
                <a:gd name="T4" fmla="*/ 5 w 28"/>
                <a:gd name="T5" fmla="*/ 24 h 26"/>
                <a:gd name="T6" fmla="*/ 0 w 28"/>
                <a:gd name="T7" fmla="*/ 14 h 26"/>
                <a:gd name="T8" fmla="*/ 13 w 28"/>
                <a:gd name="T9" fmla="*/ 0 h 26"/>
                <a:gd name="T10" fmla="*/ 9 w 28"/>
                <a:gd name="T11" fmla="*/ 1 h 26"/>
                <a:gd name="T12" fmla="*/ 6 w 28"/>
                <a:gd name="T13" fmla="*/ 2 h 26"/>
                <a:gd name="T14" fmla="*/ 3 w 28"/>
                <a:gd name="T15" fmla="*/ 4 h 26"/>
                <a:gd name="T16" fmla="*/ 2 w 28"/>
                <a:gd name="T17" fmla="*/ 6 h 26"/>
                <a:gd name="T18" fmla="*/ 14 w 28"/>
                <a:gd name="T19" fmla="*/ 26 h 26"/>
                <a:gd name="T20" fmla="*/ 16 w 28"/>
                <a:gd name="T21" fmla="*/ 26 h 26"/>
                <a:gd name="T22" fmla="*/ 20 w 28"/>
                <a:gd name="T23" fmla="*/ 24 h 26"/>
                <a:gd name="T24" fmla="*/ 22 w 28"/>
                <a:gd name="T25" fmla="*/ 23 h 26"/>
                <a:gd name="T26" fmla="*/ 25 w 28"/>
                <a:gd name="T27" fmla="*/ 6 h 26"/>
                <a:gd name="T28" fmla="*/ 13 w 28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6">
                  <a:moveTo>
                    <a:pt x="0" y="14"/>
                  </a:moveTo>
                  <a:cubicBezTo>
                    <a:pt x="0" y="16"/>
                    <a:pt x="1" y="18"/>
                    <a:pt x="2" y="20"/>
                  </a:cubicBezTo>
                  <a:cubicBezTo>
                    <a:pt x="3" y="21"/>
                    <a:pt x="4" y="23"/>
                    <a:pt x="5" y="2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13" y="0"/>
                  </a:moveTo>
                  <a:cubicBezTo>
                    <a:pt x="12" y="0"/>
                    <a:pt x="10" y="0"/>
                    <a:pt x="9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4"/>
                  </a:cubicBezTo>
                  <a:cubicBezTo>
                    <a:pt x="20" y="24"/>
                    <a:pt x="21" y="24"/>
                    <a:pt x="22" y="23"/>
                  </a:cubicBezTo>
                  <a:cubicBezTo>
                    <a:pt x="26" y="19"/>
                    <a:pt x="28" y="12"/>
                    <a:pt x="25" y="6"/>
                  </a:cubicBezTo>
                  <a:cubicBezTo>
                    <a:pt x="22" y="2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23A63563-57EE-47AA-90C1-1B5C6744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2866" y="11936033"/>
              <a:ext cx="52485" cy="75304"/>
            </a:xfrm>
            <a:custGeom>
              <a:avLst/>
              <a:gdLst>
                <a:gd name="T0" fmla="*/ 2 w 14"/>
                <a:gd name="T1" fmla="*/ 0 h 20"/>
                <a:gd name="T2" fmla="*/ 0 w 14"/>
                <a:gd name="T3" fmla="*/ 8 h 20"/>
                <a:gd name="T4" fmla="*/ 5 w 14"/>
                <a:gd name="T5" fmla="*/ 18 h 20"/>
                <a:gd name="T6" fmla="*/ 13 w 14"/>
                <a:gd name="T7" fmla="*/ 20 h 20"/>
                <a:gd name="T8" fmla="*/ 14 w 14"/>
                <a:gd name="T9" fmla="*/ 20 h 20"/>
                <a:gd name="T10" fmla="*/ 2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9"/>
                    <a:pt x="10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81B3A2B9-AE32-42E5-896A-0F77846FA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3806" y="10443667"/>
              <a:ext cx="84431" cy="54766"/>
            </a:xfrm>
            <a:custGeom>
              <a:avLst/>
              <a:gdLst>
                <a:gd name="T0" fmla="*/ 14 w 22"/>
                <a:gd name="T1" fmla="*/ 0 h 14"/>
                <a:gd name="T2" fmla="*/ 8 w 22"/>
                <a:gd name="T3" fmla="*/ 1 h 14"/>
                <a:gd name="T4" fmla="*/ 1 w 22"/>
                <a:gd name="T5" fmla="*/ 14 h 14"/>
                <a:gd name="T6" fmla="*/ 22 w 22"/>
                <a:gd name="T7" fmla="*/ 2 h 14"/>
                <a:gd name="T8" fmla="*/ 14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4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9"/>
                    <a:pt x="1" y="1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F0F04D4D-B13E-454C-8D58-7F894BBE2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8370" y="10452795"/>
              <a:ext cx="93559" cy="66176"/>
            </a:xfrm>
            <a:custGeom>
              <a:avLst/>
              <a:gdLst>
                <a:gd name="T0" fmla="*/ 21 w 25"/>
                <a:gd name="T1" fmla="*/ 0 h 18"/>
                <a:gd name="T2" fmla="*/ 0 w 25"/>
                <a:gd name="T3" fmla="*/ 12 h 18"/>
                <a:gd name="T4" fmla="*/ 0 w 25"/>
                <a:gd name="T5" fmla="*/ 15 h 18"/>
                <a:gd name="T6" fmla="*/ 2 w 25"/>
                <a:gd name="T7" fmla="*/ 17 h 18"/>
                <a:gd name="T8" fmla="*/ 2 w 25"/>
                <a:gd name="T9" fmla="*/ 18 h 18"/>
                <a:gd name="T10" fmla="*/ 25 w 25"/>
                <a:gd name="T11" fmla="*/ 5 h 18"/>
                <a:gd name="T12" fmla="*/ 25 w 25"/>
                <a:gd name="T13" fmla="*/ 4 h 18"/>
                <a:gd name="T14" fmla="*/ 23 w 25"/>
                <a:gd name="T15" fmla="*/ 2 h 18"/>
                <a:gd name="T16" fmla="*/ 21 w 2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2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2" y="1"/>
                    <a:pt x="22" y="1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48B775CA-3E05-4156-AF6E-2803A458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5216" y="10471050"/>
              <a:ext cx="98123" cy="70740"/>
            </a:xfrm>
            <a:custGeom>
              <a:avLst/>
              <a:gdLst>
                <a:gd name="T0" fmla="*/ 23 w 26"/>
                <a:gd name="T1" fmla="*/ 0 h 19"/>
                <a:gd name="T2" fmla="*/ 0 w 26"/>
                <a:gd name="T3" fmla="*/ 13 h 19"/>
                <a:gd name="T4" fmla="*/ 1 w 26"/>
                <a:gd name="T5" fmla="*/ 15 h 19"/>
                <a:gd name="T6" fmla="*/ 11 w 26"/>
                <a:gd name="T7" fmla="*/ 19 h 19"/>
                <a:gd name="T8" fmla="*/ 18 w 26"/>
                <a:gd name="T9" fmla="*/ 17 h 19"/>
                <a:gd name="T10" fmla="*/ 24 w 26"/>
                <a:gd name="T11" fmla="*/ 2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4" y="18"/>
                    <a:pt x="8" y="19"/>
                    <a:pt x="11" y="19"/>
                  </a:cubicBezTo>
                  <a:cubicBezTo>
                    <a:pt x="13" y="19"/>
                    <a:pt x="16" y="18"/>
                    <a:pt x="18" y="17"/>
                  </a:cubicBezTo>
                  <a:cubicBezTo>
                    <a:pt x="23" y="14"/>
                    <a:pt x="26" y="8"/>
                    <a:pt x="24" y="2"/>
                  </a:cubicBezTo>
                  <a:cubicBezTo>
                    <a:pt x="24" y="1"/>
                    <a:pt x="23" y="1"/>
                    <a:pt x="2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2522EF6C-2CA2-4AF8-BE9B-DF5A7157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8092" y="9859499"/>
              <a:ext cx="107250" cy="98123"/>
            </a:xfrm>
            <a:custGeom>
              <a:avLst/>
              <a:gdLst>
                <a:gd name="T0" fmla="*/ 14 w 28"/>
                <a:gd name="T1" fmla="*/ 0 h 26"/>
                <a:gd name="T2" fmla="*/ 7 w 28"/>
                <a:gd name="T3" fmla="*/ 1 h 26"/>
                <a:gd name="T4" fmla="*/ 1 w 28"/>
                <a:gd name="T5" fmla="*/ 17 h 26"/>
                <a:gd name="T6" fmla="*/ 3 w 28"/>
                <a:gd name="T7" fmla="*/ 19 h 26"/>
                <a:gd name="T8" fmla="*/ 4 w 28"/>
                <a:gd name="T9" fmla="*/ 22 h 26"/>
                <a:gd name="T10" fmla="*/ 14 w 28"/>
                <a:gd name="T11" fmla="*/ 26 h 26"/>
                <a:gd name="T12" fmla="*/ 21 w 28"/>
                <a:gd name="T13" fmla="*/ 24 h 26"/>
                <a:gd name="T14" fmla="*/ 27 w 28"/>
                <a:gd name="T15" fmla="*/ 9 h 26"/>
                <a:gd name="T16" fmla="*/ 25 w 28"/>
                <a:gd name="T17" fmla="*/ 6 h 26"/>
                <a:gd name="T18" fmla="*/ 24 w 28"/>
                <a:gd name="T19" fmla="*/ 4 h 26"/>
                <a:gd name="T20" fmla="*/ 14 w 28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14" y="0"/>
                  </a:moveTo>
                  <a:cubicBezTo>
                    <a:pt x="12" y="0"/>
                    <a:pt x="9" y="0"/>
                    <a:pt x="7" y="1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20"/>
                    <a:pt x="4" y="21"/>
                    <a:pt x="4" y="22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16" y="26"/>
                    <a:pt x="19" y="26"/>
                    <a:pt x="21" y="24"/>
                  </a:cubicBezTo>
                  <a:cubicBezTo>
                    <a:pt x="26" y="21"/>
                    <a:pt x="28" y="15"/>
                    <a:pt x="27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CEB08DEE-421C-4C5D-A659-6E191EF6A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9498" y="8300959"/>
              <a:ext cx="109531" cy="98123"/>
            </a:xfrm>
            <a:custGeom>
              <a:avLst/>
              <a:gdLst>
                <a:gd name="T0" fmla="*/ 14 w 29"/>
                <a:gd name="T1" fmla="*/ 0 h 26"/>
                <a:gd name="T2" fmla="*/ 8 w 29"/>
                <a:gd name="T3" fmla="*/ 2 h 26"/>
                <a:gd name="T4" fmla="*/ 2 w 29"/>
                <a:gd name="T5" fmla="*/ 17 h 26"/>
                <a:gd name="T6" fmla="*/ 3 w 29"/>
                <a:gd name="T7" fmla="*/ 20 h 26"/>
                <a:gd name="T8" fmla="*/ 5 w 29"/>
                <a:gd name="T9" fmla="*/ 22 h 26"/>
                <a:gd name="T10" fmla="*/ 14 w 29"/>
                <a:gd name="T11" fmla="*/ 26 h 26"/>
                <a:gd name="T12" fmla="*/ 21 w 29"/>
                <a:gd name="T13" fmla="*/ 25 h 26"/>
                <a:gd name="T14" fmla="*/ 27 w 29"/>
                <a:gd name="T15" fmla="*/ 10 h 26"/>
                <a:gd name="T16" fmla="*/ 26 w 29"/>
                <a:gd name="T17" fmla="*/ 6 h 26"/>
                <a:gd name="T18" fmla="*/ 24 w 29"/>
                <a:gd name="T19" fmla="*/ 4 h 26"/>
                <a:gd name="T20" fmla="*/ 14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4" y="0"/>
                  </a:moveTo>
                  <a:cubicBezTo>
                    <a:pt x="12" y="0"/>
                    <a:pt x="10" y="0"/>
                    <a:pt x="8" y="2"/>
                  </a:cubicBezTo>
                  <a:cubicBezTo>
                    <a:pt x="2" y="5"/>
                    <a:pt x="0" y="11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6"/>
                    <a:pt x="14" y="26"/>
                  </a:cubicBezTo>
                  <a:cubicBezTo>
                    <a:pt x="17" y="26"/>
                    <a:pt x="19" y="26"/>
                    <a:pt x="21" y="25"/>
                  </a:cubicBezTo>
                  <a:cubicBezTo>
                    <a:pt x="26" y="21"/>
                    <a:pt x="29" y="15"/>
                    <a:pt x="27" y="10"/>
                  </a:cubicBezTo>
                  <a:cubicBezTo>
                    <a:pt x="27" y="9"/>
                    <a:pt x="26" y="7"/>
                    <a:pt x="26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2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C1AD7F54-8AA2-451E-91A1-7DCB5EA38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4725" y="9859499"/>
              <a:ext cx="111814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5 w 29"/>
                <a:gd name="T9" fmla="*/ 22 h 26"/>
                <a:gd name="T10" fmla="*/ 15 w 29"/>
                <a:gd name="T11" fmla="*/ 26 h 26"/>
                <a:gd name="T12" fmla="*/ 21 w 29"/>
                <a:gd name="T13" fmla="*/ 24 h 26"/>
                <a:gd name="T14" fmla="*/ 27 w 29"/>
                <a:gd name="T15" fmla="*/ 9 h 26"/>
                <a:gd name="T16" fmla="*/ 26 w 29"/>
                <a:gd name="T17" fmla="*/ 6 h 26"/>
                <a:gd name="T18" fmla="*/ 24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3" y="4"/>
                    <a:pt x="0" y="11"/>
                    <a:pt x="2" y="17"/>
                  </a:cubicBezTo>
                  <a:cubicBezTo>
                    <a:pt x="2" y="18"/>
                    <a:pt x="3" y="18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8" y="25"/>
                    <a:pt x="11" y="26"/>
                    <a:pt x="15" y="26"/>
                  </a:cubicBezTo>
                  <a:cubicBezTo>
                    <a:pt x="17" y="26"/>
                    <a:pt x="19" y="25"/>
                    <a:pt x="21" y="24"/>
                  </a:cubicBezTo>
                  <a:cubicBezTo>
                    <a:pt x="27" y="21"/>
                    <a:pt x="29" y="15"/>
                    <a:pt x="27" y="9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5"/>
                    <a:pt x="25" y="4"/>
                    <a:pt x="24" y="4"/>
                  </a:cubicBezTo>
                  <a:cubicBezTo>
                    <a:pt x="22" y="1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04B15B4F-25E5-480D-ACAA-92D5EEFC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0363" y="8421900"/>
              <a:ext cx="95840" cy="100404"/>
            </a:xfrm>
            <a:custGeom>
              <a:avLst/>
              <a:gdLst>
                <a:gd name="T0" fmla="*/ 15 w 25"/>
                <a:gd name="T1" fmla="*/ 0 h 27"/>
                <a:gd name="T2" fmla="*/ 11 w 25"/>
                <a:gd name="T3" fmla="*/ 1 h 27"/>
                <a:gd name="T4" fmla="*/ 8 w 25"/>
                <a:gd name="T5" fmla="*/ 2 h 27"/>
                <a:gd name="T6" fmla="*/ 6 w 25"/>
                <a:gd name="T7" fmla="*/ 4 h 27"/>
                <a:gd name="T8" fmla="*/ 3 w 25"/>
                <a:gd name="T9" fmla="*/ 20 h 27"/>
                <a:gd name="T10" fmla="*/ 15 w 25"/>
                <a:gd name="T11" fmla="*/ 27 h 27"/>
                <a:gd name="T12" fmla="*/ 19 w 25"/>
                <a:gd name="T13" fmla="*/ 26 h 27"/>
                <a:gd name="T14" fmla="*/ 21 w 25"/>
                <a:gd name="T15" fmla="*/ 25 h 27"/>
                <a:gd name="T16" fmla="*/ 24 w 25"/>
                <a:gd name="T17" fmla="*/ 23 h 27"/>
                <a:gd name="T18" fmla="*/ 25 w 25"/>
                <a:gd name="T19" fmla="*/ 22 h 27"/>
                <a:gd name="T20" fmla="*/ 20 w 25"/>
                <a:gd name="T21" fmla="*/ 7 h 27"/>
                <a:gd name="T22" fmla="*/ 16 w 25"/>
                <a:gd name="T23" fmla="*/ 1 h 27"/>
                <a:gd name="T24" fmla="*/ 15 w 25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6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5"/>
                    <a:pt x="10" y="27"/>
                    <a:pt x="15" y="27"/>
                  </a:cubicBezTo>
                  <a:cubicBezTo>
                    <a:pt x="16" y="27"/>
                    <a:pt x="17" y="27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4" y="17"/>
                    <a:pt x="23" y="12"/>
                    <a:pt x="20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5BCAA223-D83E-4D06-B06C-0CD74B587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1974" y="8424182"/>
              <a:ext cx="47921" cy="79867"/>
            </a:xfrm>
            <a:custGeom>
              <a:avLst/>
              <a:gdLst>
                <a:gd name="T0" fmla="*/ 0 w 13"/>
                <a:gd name="T1" fmla="*/ 0 h 21"/>
                <a:gd name="T2" fmla="*/ 4 w 13"/>
                <a:gd name="T3" fmla="*/ 6 h 21"/>
                <a:gd name="T4" fmla="*/ 9 w 13"/>
                <a:gd name="T5" fmla="*/ 21 h 21"/>
                <a:gd name="T6" fmla="*/ 10 w 13"/>
                <a:gd name="T7" fmla="*/ 6 h 21"/>
                <a:gd name="T8" fmla="*/ 0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0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7" y="11"/>
                    <a:pt x="8" y="16"/>
                    <a:pt x="9" y="21"/>
                  </a:cubicBezTo>
                  <a:cubicBezTo>
                    <a:pt x="12" y="17"/>
                    <a:pt x="13" y="11"/>
                    <a:pt x="10" y="6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2C7EBA97-231A-4DAF-95FD-B4FA82881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2023" y="7125778"/>
              <a:ext cx="111814" cy="100404"/>
            </a:xfrm>
            <a:custGeom>
              <a:avLst/>
              <a:gdLst>
                <a:gd name="T0" fmla="*/ 15 w 30"/>
                <a:gd name="T1" fmla="*/ 0 h 27"/>
                <a:gd name="T2" fmla="*/ 9 w 30"/>
                <a:gd name="T3" fmla="*/ 2 h 27"/>
                <a:gd name="T4" fmla="*/ 4 w 30"/>
                <a:gd name="T5" fmla="*/ 20 h 27"/>
                <a:gd name="T6" fmla="*/ 15 w 30"/>
                <a:gd name="T7" fmla="*/ 27 h 27"/>
                <a:gd name="T8" fmla="*/ 19 w 30"/>
                <a:gd name="T9" fmla="*/ 26 h 27"/>
                <a:gd name="T10" fmla="*/ 22 w 30"/>
                <a:gd name="T11" fmla="*/ 25 h 27"/>
                <a:gd name="T12" fmla="*/ 24 w 30"/>
                <a:gd name="T13" fmla="*/ 23 h 27"/>
                <a:gd name="T14" fmla="*/ 27 w 30"/>
                <a:gd name="T15" fmla="*/ 7 h 27"/>
                <a:gd name="T16" fmla="*/ 15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2" y="6"/>
                    <a:pt x="0" y="14"/>
                    <a:pt x="4" y="20"/>
                  </a:cubicBezTo>
                  <a:cubicBezTo>
                    <a:pt x="6" y="25"/>
                    <a:pt x="11" y="27"/>
                    <a:pt x="15" y="27"/>
                  </a:cubicBezTo>
                  <a:cubicBezTo>
                    <a:pt x="17" y="27"/>
                    <a:pt x="18" y="27"/>
                    <a:pt x="19" y="26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9" y="19"/>
                    <a:pt x="30" y="12"/>
                    <a:pt x="27" y="7"/>
                  </a:cubicBezTo>
                  <a:cubicBezTo>
                    <a:pt x="24" y="3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FBB5C0D1-D9F7-4530-9097-31010CFA5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1662" y="13081549"/>
              <a:ext cx="109531" cy="102686"/>
            </a:xfrm>
            <a:custGeom>
              <a:avLst/>
              <a:gdLst>
                <a:gd name="T0" fmla="*/ 14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2 h 27"/>
                <a:gd name="T10" fmla="*/ 14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4 h 27"/>
                <a:gd name="T20" fmla="*/ 14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2" y="19"/>
                    <a:pt x="3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7" y="25"/>
                    <a:pt x="11" y="27"/>
                    <a:pt x="14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6" y="22"/>
                    <a:pt x="29" y="15"/>
                    <a:pt x="27" y="10"/>
                  </a:cubicBezTo>
                  <a:cubicBezTo>
                    <a:pt x="27" y="9"/>
                    <a:pt x="26" y="8"/>
                    <a:pt x="26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1A52B9D8-7942-461F-B623-DC7F1F1BE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2950" y="14185991"/>
              <a:ext cx="102686" cy="102686"/>
            </a:xfrm>
            <a:custGeom>
              <a:avLst/>
              <a:gdLst>
                <a:gd name="T0" fmla="*/ 27 w 27"/>
                <a:gd name="T1" fmla="*/ 15 h 27"/>
                <a:gd name="T2" fmla="*/ 9 w 27"/>
                <a:gd name="T3" fmla="*/ 26 h 27"/>
                <a:gd name="T4" fmla="*/ 14 w 27"/>
                <a:gd name="T5" fmla="*/ 27 h 27"/>
                <a:gd name="T6" fmla="*/ 17 w 27"/>
                <a:gd name="T7" fmla="*/ 26 h 27"/>
                <a:gd name="T8" fmla="*/ 21 w 27"/>
                <a:gd name="T9" fmla="*/ 25 h 27"/>
                <a:gd name="T10" fmla="*/ 22 w 27"/>
                <a:gd name="T11" fmla="*/ 24 h 27"/>
                <a:gd name="T12" fmla="*/ 27 w 27"/>
                <a:gd name="T13" fmla="*/ 15 h 27"/>
                <a:gd name="T14" fmla="*/ 14 w 27"/>
                <a:gd name="T15" fmla="*/ 0 h 27"/>
                <a:gd name="T16" fmla="*/ 9 w 27"/>
                <a:gd name="T17" fmla="*/ 1 h 27"/>
                <a:gd name="T18" fmla="*/ 7 w 27"/>
                <a:gd name="T19" fmla="*/ 2 h 27"/>
                <a:gd name="T20" fmla="*/ 4 w 27"/>
                <a:gd name="T21" fmla="*/ 5 h 27"/>
                <a:gd name="T22" fmla="*/ 3 w 27"/>
                <a:gd name="T23" fmla="*/ 20 h 27"/>
                <a:gd name="T24" fmla="*/ 4 w 27"/>
                <a:gd name="T25" fmla="*/ 22 h 27"/>
                <a:gd name="T26" fmla="*/ 26 w 27"/>
                <a:gd name="T27" fmla="*/ 9 h 27"/>
                <a:gd name="T28" fmla="*/ 26 w 27"/>
                <a:gd name="T29" fmla="*/ 7 h 27"/>
                <a:gd name="T30" fmla="*/ 14 w 27"/>
                <a:gd name="T3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27" y="15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5" y="27"/>
                    <a:pt x="16" y="27"/>
                    <a:pt x="17" y="26"/>
                  </a:cubicBezTo>
                  <a:cubicBezTo>
                    <a:pt x="18" y="26"/>
                    <a:pt x="19" y="26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5" y="22"/>
                    <a:pt x="27" y="18"/>
                    <a:pt x="27" y="15"/>
                  </a:cubicBezTo>
                  <a:moveTo>
                    <a:pt x="14" y="0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9"/>
                    <a:pt x="0" y="15"/>
                    <a:pt x="3" y="20"/>
                  </a:cubicBezTo>
                  <a:cubicBezTo>
                    <a:pt x="3" y="21"/>
                    <a:pt x="3" y="21"/>
                    <a:pt x="4" y="2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3" y="3"/>
                    <a:pt x="19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099DF9EE-EE47-4070-BC7A-314A4CE9D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68923" y="14220220"/>
              <a:ext cx="91276" cy="63893"/>
            </a:xfrm>
            <a:custGeom>
              <a:avLst/>
              <a:gdLst>
                <a:gd name="T0" fmla="*/ 22 w 24"/>
                <a:gd name="T1" fmla="*/ 0 h 17"/>
                <a:gd name="T2" fmla="*/ 0 w 24"/>
                <a:gd name="T3" fmla="*/ 13 h 17"/>
                <a:gd name="T4" fmla="*/ 5 w 24"/>
                <a:gd name="T5" fmla="*/ 17 h 17"/>
                <a:gd name="T6" fmla="*/ 23 w 24"/>
                <a:gd name="T7" fmla="*/ 6 h 17"/>
                <a:gd name="T8" fmla="*/ 2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3" y="16"/>
                    <a:pt x="5" y="1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3" y="2"/>
                    <a:pt x="2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0851E362-EF0C-400B-A7E6-E9AFB8A7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19" y="15290432"/>
              <a:ext cx="104968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7 h 27"/>
                <a:gd name="T6" fmla="*/ 2 w 28"/>
                <a:gd name="T7" fmla="*/ 20 h 27"/>
                <a:gd name="T8" fmla="*/ 4 w 28"/>
                <a:gd name="T9" fmla="*/ 22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9 h 27"/>
                <a:gd name="T16" fmla="*/ 25 w 28"/>
                <a:gd name="T17" fmla="*/ 7 h 27"/>
                <a:gd name="T18" fmla="*/ 24 w 28"/>
                <a:gd name="T19" fmla="*/ 4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1"/>
                    <a:pt x="1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5"/>
                    <a:pt x="27" y="9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4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1098721F-8E1B-46C3-934A-47302452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152" y="15190029"/>
              <a:ext cx="109531" cy="100404"/>
            </a:xfrm>
            <a:custGeom>
              <a:avLst/>
              <a:gdLst>
                <a:gd name="T0" fmla="*/ 15 w 29"/>
                <a:gd name="T1" fmla="*/ 0 h 27"/>
                <a:gd name="T2" fmla="*/ 8 w 29"/>
                <a:gd name="T3" fmla="*/ 2 h 27"/>
                <a:gd name="T4" fmla="*/ 2 w 29"/>
                <a:gd name="T5" fmla="*/ 17 h 27"/>
                <a:gd name="T6" fmla="*/ 3 w 29"/>
                <a:gd name="T7" fmla="*/ 20 h 27"/>
                <a:gd name="T8" fmla="*/ 5 w 29"/>
                <a:gd name="T9" fmla="*/ 23 h 27"/>
                <a:gd name="T10" fmla="*/ 15 w 29"/>
                <a:gd name="T11" fmla="*/ 27 h 27"/>
                <a:gd name="T12" fmla="*/ 21 w 29"/>
                <a:gd name="T13" fmla="*/ 25 h 27"/>
                <a:gd name="T14" fmla="*/ 27 w 29"/>
                <a:gd name="T15" fmla="*/ 10 h 27"/>
                <a:gd name="T16" fmla="*/ 26 w 29"/>
                <a:gd name="T17" fmla="*/ 7 h 27"/>
                <a:gd name="T18" fmla="*/ 24 w 29"/>
                <a:gd name="T19" fmla="*/ 5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2" y="0"/>
                    <a:pt x="10" y="1"/>
                    <a:pt x="8" y="2"/>
                  </a:cubicBezTo>
                  <a:cubicBezTo>
                    <a:pt x="2" y="5"/>
                    <a:pt x="0" y="12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4" y="21"/>
                    <a:pt x="4" y="22"/>
                    <a:pt x="5" y="23"/>
                  </a:cubicBezTo>
                  <a:cubicBezTo>
                    <a:pt x="7" y="25"/>
                    <a:pt x="11" y="27"/>
                    <a:pt x="15" y="27"/>
                  </a:cubicBezTo>
                  <a:cubicBezTo>
                    <a:pt x="17" y="27"/>
                    <a:pt x="19" y="26"/>
                    <a:pt x="21" y="25"/>
                  </a:cubicBezTo>
                  <a:cubicBezTo>
                    <a:pt x="27" y="22"/>
                    <a:pt x="29" y="15"/>
                    <a:pt x="27" y="10"/>
                  </a:cubicBezTo>
                  <a:cubicBezTo>
                    <a:pt x="27" y="9"/>
                    <a:pt x="27" y="8"/>
                    <a:pt x="26" y="7"/>
                  </a:cubicBezTo>
                  <a:cubicBezTo>
                    <a:pt x="25" y="6"/>
                    <a:pt x="25" y="5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8AC42E89-77E8-40B5-B6C1-755E092E9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8797" y="13104368"/>
              <a:ext cx="109531" cy="102686"/>
            </a:xfrm>
            <a:custGeom>
              <a:avLst/>
              <a:gdLst>
                <a:gd name="T0" fmla="*/ 15 w 29"/>
                <a:gd name="T1" fmla="*/ 0 h 27"/>
                <a:gd name="T2" fmla="*/ 11 w 29"/>
                <a:gd name="T3" fmla="*/ 1 h 27"/>
                <a:gd name="T4" fmla="*/ 8 w 29"/>
                <a:gd name="T5" fmla="*/ 2 h 27"/>
                <a:gd name="T6" fmla="*/ 5 w 29"/>
                <a:gd name="T7" fmla="*/ 4 h 27"/>
                <a:gd name="T8" fmla="*/ 3 w 29"/>
                <a:gd name="T9" fmla="*/ 20 h 27"/>
                <a:gd name="T10" fmla="*/ 15 w 29"/>
                <a:gd name="T11" fmla="*/ 27 h 27"/>
                <a:gd name="T12" fmla="*/ 18 w 29"/>
                <a:gd name="T13" fmla="*/ 26 h 27"/>
                <a:gd name="T14" fmla="*/ 21 w 29"/>
                <a:gd name="T15" fmla="*/ 25 h 27"/>
                <a:gd name="T16" fmla="*/ 24 w 29"/>
                <a:gd name="T17" fmla="*/ 23 h 27"/>
                <a:gd name="T18" fmla="*/ 26 w 29"/>
                <a:gd name="T19" fmla="*/ 7 h 27"/>
                <a:gd name="T20" fmla="*/ 15 w 29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7">
                  <a:moveTo>
                    <a:pt x="15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1" y="8"/>
                    <a:pt x="0" y="15"/>
                    <a:pt x="3" y="20"/>
                  </a:cubicBezTo>
                  <a:cubicBezTo>
                    <a:pt x="6" y="24"/>
                    <a:pt x="10" y="27"/>
                    <a:pt x="15" y="27"/>
                  </a:cubicBezTo>
                  <a:cubicBezTo>
                    <a:pt x="16" y="27"/>
                    <a:pt x="17" y="27"/>
                    <a:pt x="18" y="26"/>
                  </a:cubicBezTo>
                  <a:cubicBezTo>
                    <a:pt x="19" y="26"/>
                    <a:pt x="20" y="26"/>
                    <a:pt x="21" y="25"/>
                  </a:cubicBezTo>
                  <a:cubicBezTo>
                    <a:pt x="22" y="25"/>
                    <a:pt x="23" y="24"/>
                    <a:pt x="24" y="23"/>
                  </a:cubicBezTo>
                  <a:cubicBezTo>
                    <a:pt x="28" y="19"/>
                    <a:pt x="29" y="12"/>
                    <a:pt x="26" y="7"/>
                  </a:cubicBezTo>
                  <a:cubicBezTo>
                    <a:pt x="24" y="3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555C72BE-32AC-4F1D-9155-AFC2B87A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79" y="10014669"/>
              <a:ext cx="107250" cy="102686"/>
            </a:xfrm>
            <a:custGeom>
              <a:avLst/>
              <a:gdLst>
                <a:gd name="T0" fmla="*/ 14 w 28"/>
                <a:gd name="T1" fmla="*/ 0 h 27"/>
                <a:gd name="T2" fmla="*/ 7 w 28"/>
                <a:gd name="T3" fmla="*/ 2 h 27"/>
                <a:gd name="T4" fmla="*/ 1 w 28"/>
                <a:gd name="T5" fmla="*/ 18 h 27"/>
                <a:gd name="T6" fmla="*/ 2 w 28"/>
                <a:gd name="T7" fmla="*/ 20 h 27"/>
                <a:gd name="T8" fmla="*/ 4 w 28"/>
                <a:gd name="T9" fmla="*/ 23 h 27"/>
                <a:gd name="T10" fmla="*/ 14 w 28"/>
                <a:gd name="T11" fmla="*/ 27 h 27"/>
                <a:gd name="T12" fmla="*/ 21 w 28"/>
                <a:gd name="T13" fmla="*/ 25 h 27"/>
                <a:gd name="T14" fmla="*/ 27 w 28"/>
                <a:gd name="T15" fmla="*/ 10 h 27"/>
                <a:gd name="T16" fmla="*/ 25 w 28"/>
                <a:gd name="T17" fmla="*/ 7 h 27"/>
                <a:gd name="T18" fmla="*/ 24 w 28"/>
                <a:gd name="T19" fmla="*/ 5 h 27"/>
                <a:gd name="T20" fmla="*/ 14 w 28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12"/>
                    <a:pt x="1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8" y="26"/>
                    <a:pt x="21" y="25"/>
                  </a:cubicBezTo>
                  <a:cubicBezTo>
                    <a:pt x="26" y="22"/>
                    <a:pt x="28" y="16"/>
                    <a:pt x="27" y="10"/>
                  </a:cubicBezTo>
                  <a:cubicBezTo>
                    <a:pt x="26" y="9"/>
                    <a:pt x="26" y="8"/>
                    <a:pt x="25" y="7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1" y="2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D8ED2A5-2234-4A00-B2A2-0B7FDEC7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5109" y="8919355"/>
              <a:ext cx="109531" cy="98123"/>
            </a:xfrm>
            <a:custGeom>
              <a:avLst/>
              <a:gdLst>
                <a:gd name="T0" fmla="*/ 15 w 29"/>
                <a:gd name="T1" fmla="*/ 0 h 26"/>
                <a:gd name="T2" fmla="*/ 8 w 29"/>
                <a:gd name="T3" fmla="*/ 1 h 26"/>
                <a:gd name="T4" fmla="*/ 2 w 29"/>
                <a:gd name="T5" fmla="*/ 17 h 26"/>
                <a:gd name="T6" fmla="*/ 3 w 29"/>
                <a:gd name="T7" fmla="*/ 19 h 26"/>
                <a:gd name="T8" fmla="*/ 6 w 29"/>
                <a:gd name="T9" fmla="*/ 22 h 26"/>
                <a:gd name="T10" fmla="*/ 15 w 29"/>
                <a:gd name="T11" fmla="*/ 26 h 26"/>
                <a:gd name="T12" fmla="*/ 22 w 29"/>
                <a:gd name="T13" fmla="*/ 24 h 26"/>
                <a:gd name="T14" fmla="*/ 28 w 29"/>
                <a:gd name="T15" fmla="*/ 10 h 26"/>
                <a:gd name="T16" fmla="*/ 26 w 29"/>
                <a:gd name="T17" fmla="*/ 6 h 26"/>
                <a:gd name="T18" fmla="*/ 25 w 29"/>
                <a:gd name="T19" fmla="*/ 4 h 26"/>
                <a:gd name="T20" fmla="*/ 15 w 2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5" y="0"/>
                  </a:moveTo>
                  <a:cubicBezTo>
                    <a:pt x="13" y="0"/>
                    <a:pt x="10" y="0"/>
                    <a:pt x="8" y="1"/>
                  </a:cubicBezTo>
                  <a:cubicBezTo>
                    <a:pt x="3" y="5"/>
                    <a:pt x="0" y="11"/>
                    <a:pt x="2" y="17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4" y="21"/>
                    <a:pt x="5" y="22"/>
                    <a:pt x="6" y="22"/>
                  </a:cubicBezTo>
                  <a:cubicBezTo>
                    <a:pt x="8" y="25"/>
                    <a:pt x="12" y="26"/>
                    <a:pt x="15" y="26"/>
                  </a:cubicBezTo>
                  <a:cubicBezTo>
                    <a:pt x="17" y="26"/>
                    <a:pt x="19" y="25"/>
                    <a:pt x="22" y="24"/>
                  </a:cubicBezTo>
                  <a:cubicBezTo>
                    <a:pt x="27" y="21"/>
                    <a:pt x="29" y="15"/>
                    <a:pt x="28" y="10"/>
                  </a:cubicBezTo>
                  <a:cubicBezTo>
                    <a:pt x="27" y="8"/>
                    <a:pt x="27" y="7"/>
                    <a:pt x="26" y="6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3" y="1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2EA7467E-9D91-4996-855E-6D71D209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308" y="11157904"/>
              <a:ext cx="111814" cy="93559"/>
            </a:xfrm>
            <a:custGeom>
              <a:avLst/>
              <a:gdLst>
                <a:gd name="T0" fmla="*/ 15 w 30"/>
                <a:gd name="T1" fmla="*/ 0 h 25"/>
                <a:gd name="T2" fmla="*/ 10 w 30"/>
                <a:gd name="T3" fmla="*/ 0 h 25"/>
                <a:gd name="T4" fmla="*/ 8 w 30"/>
                <a:gd name="T5" fmla="*/ 1 h 25"/>
                <a:gd name="T6" fmla="*/ 5 w 30"/>
                <a:gd name="T7" fmla="*/ 4 h 25"/>
                <a:gd name="T8" fmla="*/ 3 w 30"/>
                <a:gd name="T9" fmla="*/ 19 h 25"/>
                <a:gd name="T10" fmla="*/ 8 w 30"/>
                <a:gd name="T11" fmla="*/ 24 h 25"/>
                <a:gd name="T12" fmla="*/ 14 w 30"/>
                <a:gd name="T13" fmla="*/ 25 h 25"/>
                <a:gd name="T14" fmla="*/ 22 w 30"/>
                <a:gd name="T15" fmla="*/ 24 h 25"/>
                <a:gd name="T16" fmla="*/ 23 w 30"/>
                <a:gd name="T17" fmla="*/ 23 h 25"/>
                <a:gd name="T18" fmla="*/ 26 w 30"/>
                <a:gd name="T19" fmla="*/ 6 h 25"/>
                <a:gd name="T20" fmla="*/ 15 w 3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5">
                  <a:moveTo>
                    <a:pt x="15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2"/>
                    <a:pt x="6" y="3"/>
                    <a:pt x="5" y="4"/>
                  </a:cubicBezTo>
                  <a:cubicBezTo>
                    <a:pt x="1" y="8"/>
                    <a:pt x="0" y="14"/>
                    <a:pt x="3" y="19"/>
                  </a:cubicBezTo>
                  <a:cubicBezTo>
                    <a:pt x="5" y="21"/>
                    <a:pt x="6" y="23"/>
                    <a:pt x="8" y="24"/>
                  </a:cubicBezTo>
                  <a:cubicBezTo>
                    <a:pt x="10" y="24"/>
                    <a:pt x="12" y="25"/>
                    <a:pt x="14" y="25"/>
                  </a:cubicBezTo>
                  <a:cubicBezTo>
                    <a:pt x="17" y="25"/>
                    <a:pt x="19" y="24"/>
                    <a:pt x="22" y="24"/>
                  </a:cubicBezTo>
                  <a:cubicBezTo>
                    <a:pt x="22" y="24"/>
                    <a:pt x="23" y="23"/>
                    <a:pt x="23" y="23"/>
                  </a:cubicBezTo>
                  <a:cubicBezTo>
                    <a:pt x="28" y="19"/>
                    <a:pt x="30" y="12"/>
                    <a:pt x="26" y="6"/>
                  </a:cubicBezTo>
                  <a:cubicBezTo>
                    <a:pt x="24" y="2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7DC7A82D-76D1-4E1A-8858-4FE0F8AA2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8972" y="11246897"/>
              <a:ext cx="52485" cy="9128"/>
            </a:xfrm>
            <a:custGeom>
              <a:avLst/>
              <a:gdLst>
                <a:gd name="T0" fmla="*/ 14 w 14"/>
                <a:gd name="T1" fmla="*/ 0 h 2"/>
                <a:gd name="T2" fmla="*/ 6 w 14"/>
                <a:gd name="T3" fmla="*/ 1 h 2"/>
                <a:gd name="T4" fmla="*/ 0 w 14"/>
                <a:gd name="T5" fmla="*/ 0 h 2"/>
                <a:gd name="T6" fmla="*/ 7 w 14"/>
                <a:gd name="T7" fmla="*/ 2 h 2"/>
                <a:gd name="T8" fmla="*/ 10 w 14"/>
                <a:gd name="T9" fmla="*/ 2 h 2"/>
                <a:gd name="T10" fmla="*/ 13 w 14"/>
                <a:gd name="T11" fmla="*/ 0 h 2"/>
                <a:gd name="T12" fmla="*/ 14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cubicBezTo>
                    <a:pt x="11" y="0"/>
                    <a:pt x="9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2" y="1"/>
                    <a:pt x="4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B1811-B74F-4A0F-8AB5-1E8DE601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6" y="2234889"/>
            <a:ext cx="10820968" cy="23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83912C52-C3EA-4A3C-A1C4-595378D13876}"/>
              </a:ext>
            </a:extLst>
          </p:cNvPr>
          <p:cNvSpPr txBox="1"/>
          <p:nvPr/>
        </p:nvSpPr>
        <p:spPr>
          <a:xfrm>
            <a:off x="651148" y="1651445"/>
            <a:ext cx="737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cap="all" dirty="0">
                <a:solidFill>
                  <a:srgbClr val="92D050"/>
                </a:solidFill>
                <a:latin typeface="IBM Plex Mono" panose="020B0509050203000203" pitchFamily="49" charset="0"/>
              </a:rPr>
              <a:t>Otimizando processos.</a:t>
            </a:r>
          </a:p>
        </p:txBody>
      </p:sp>
    </p:spTree>
    <p:extLst>
      <p:ext uri="{BB962C8B-B14F-4D97-AF65-F5344CB8AC3E}">
        <p14:creationId xmlns:p14="http://schemas.microsoft.com/office/powerpoint/2010/main" val="422449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F61171-AE71-4FA1-BD62-0B7F77DCA2C6}"/>
              </a:ext>
            </a:extLst>
          </p:cNvPr>
          <p:cNvSpPr txBox="1"/>
          <p:nvPr/>
        </p:nvSpPr>
        <p:spPr>
          <a:xfrm>
            <a:off x="1753074" y="3853440"/>
            <a:ext cx="710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IBM Plex Mono" panose="020B0509050203000203" pitchFamily="49" charset="0"/>
              </a:rPr>
              <a:t>O saída de LIME é uma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lista de explicações</a:t>
            </a:r>
            <a:r>
              <a:rPr lang="pt-BR" dirty="0">
                <a:latin typeface="IBM Plex Mono" panose="020B0509050203000203" pitchFamily="49" charset="0"/>
              </a:rPr>
              <a:t>, refletindo a contribuição de cada recurso para a previsão de uma amostra de dados. Isso fornece </a:t>
            </a:r>
            <a:r>
              <a:rPr lang="pt-BR" dirty="0" err="1">
                <a:latin typeface="IBM Plex Mono" panose="020B0509050203000203" pitchFamily="49" charset="0"/>
              </a:rPr>
              <a:t>interpretabilidade</a:t>
            </a:r>
            <a:r>
              <a:rPr lang="pt-BR" dirty="0">
                <a:latin typeface="IBM Plex Mono" panose="020B0509050203000203" pitchFamily="49" charset="0"/>
              </a:rPr>
              <a:t> local e também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permite</a:t>
            </a:r>
            <a:r>
              <a:rPr lang="pt-BR" dirty="0">
                <a:latin typeface="IBM Plex Mono" panose="020B0509050203000203" pitchFamily="49" charset="0"/>
              </a:rPr>
              <a:t> </a:t>
            </a:r>
            <a:r>
              <a:rPr lang="pt-BR" dirty="0">
                <a:solidFill>
                  <a:srgbClr val="92D050"/>
                </a:solidFill>
                <a:latin typeface="IBM Plex Mono" panose="020B0509050203000203" pitchFamily="49" charset="0"/>
              </a:rPr>
              <a:t>determinar quais alterações de recursos terão mais impacto na previsão.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5A7813-624F-47B3-8171-186EDB17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74" y="1306168"/>
            <a:ext cx="8685851" cy="19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0">
            <a:extLst>
              <a:ext uri="{FF2B5EF4-FFF2-40B4-BE49-F238E27FC236}">
                <a16:creationId xmlns:a16="http://schemas.microsoft.com/office/drawing/2014/main" id="{875841F8-B3A8-425D-A81B-25399FDA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0688" y="3707735"/>
            <a:ext cx="1900031" cy="19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yborge">
      <a:dk1>
        <a:srgbClr val="FFFFFF"/>
      </a:dk1>
      <a:lt1>
        <a:srgbClr val="000000"/>
      </a:lt1>
      <a:dk2>
        <a:srgbClr val="262626"/>
      </a:dk2>
      <a:lt2>
        <a:srgbClr val="FFFFFF"/>
      </a:lt2>
      <a:accent1>
        <a:srgbClr val="FAF6F6"/>
      </a:accent1>
      <a:accent2>
        <a:srgbClr val="FDB6BA"/>
      </a:accent2>
      <a:accent3>
        <a:srgbClr val="FA4F6C"/>
      </a:accent3>
      <a:accent4>
        <a:srgbClr val="00C2DC"/>
      </a:accent4>
      <a:accent5>
        <a:srgbClr val="62BBFD"/>
      </a:accent5>
      <a:accent6>
        <a:srgbClr val="5524E7"/>
      </a:accent6>
      <a:hlink>
        <a:srgbClr val="FF0000"/>
      </a:hlink>
      <a:folHlink>
        <a:srgbClr val="000148"/>
      </a:folHlink>
    </a:clrScheme>
    <a:fontScheme name="Custom 60">
      <a:majorFont>
        <a:latin typeface="PT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E86DE0BCD52F847B46B5DA6B19E316D" ma:contentTypeVersion="2" ma:contentTypeDescription="Crie um novo documento." ma:contentTypeScope="" ma:versionID="ae496368cc61dc467480544e28903f9a">
  <xsd:schema xmlns:xsd="http://www.w3.org/2001/XMLSchema" xmlns:xs="http://www.w3.org/2001/XMLSchema" xmlns:p="http://schemas.microsoft.com/office/2006/metadata/properties" xmlns:ns3="9660be31-38a8-4fa0-8454-6eda78c112de" targetNamespace="http://schemas.microsoft.com/office/2006/metadata/properties" ma:root="true" ma:fieldsID="07f028cac53635fe5fa0b75583824301" ns3:_="">
    <xsd:import namespace="9660be31-38a8-4fa0-8454-6eda78c112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be31-38a8-4fa0-8454-6eda78c112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F27292-80B9-44A8-AF10-1296B03C450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9660be31-38a8-4fa0-8454-6eda78c112d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2869BB-6C0B-419C-A6D2-A2623A99F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60be31-38a8-4fa0-8454-6eda78c112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71208A-7B9C-4FBC-97C6-580A0C5AD7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1018</TotalTime>
  <Words>393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IBM Plex Mono</vt:lpstr>
      <vt:lpstr>Open Sans</vt:lpstr>
      <vt:lpstr>poppins</vt:lpstr>
      <vt:lpstr>PT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cecede</dc:creator>
  <cp:lastModifiedBy>Klysman</cp:lastModifiedBy>
  <cp:revision>139</cp:revision>
  <dcterms:created xsi:type="dcterms:W3CDTF">2019-12-18T06:25:44Z</dcterms:created>
  <dcterms:modified xsi:type="dcterms:W3CDTF">2021-03-19T15:42:37Z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0x0101003E86DE0BCD52F847B46B5DA6B19E316D</vt:lpwstr>
  </property>
</Properties>
</file>